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0" r:id="rId2"/>
  </p:sldMasterIdLst>
  <p:notesMasterIdLst>
    <p:notesMasterId r:id="rId45"/>
  </p:notesMasterIdLst>
  <p:sldIdLst>
    <p:sldId id="1191" r:id="rId3"/>
    <p:sldId id="1197" r:id="rId4"/>
    <p:sldId id="1198" r:id="rId5"/>
    <p:sldId id="1199" r:id="rId6"/>
    <p:sldId id="1200" r:id="rId7"/>
    <p:sldId id="1201" r:id="rId8"/>
    <p:sldId id="1202" r:id="rId9"/>
    <p:sldId id="1203" r:id="rId10"/>
    <p:sldId id="1204" r:id="rId11"/>
    <p:sldId id="1205" r:id="rId12"/>
    <p:sldId id="1208" r:id="rId13"/>
    <p:sldId id="1211" r:id="rId14"/>
    <p:sldId id="1210" r:id="rId15"/>
    <p:sldId id="1212" r:id="rId16"/>
    <p:sldId id="1213" r:id="rId17"/>
    <p:sldId id="1214" r:id="rId18"/>
    <p:sldId id="1215" r:id="rId19"/>
    <p:sldId id="1216" r:id="rId20"/>
    <p:sldId id="1217" r:id="rId21"/>
    <p:sldId id="1218" r:id="rId22"/>
    <p:sldId id="1219" r:id="rId23"/>
    <p:sldId id="1220" r:id="rId24"/>
    <p:sldId id="1221" r:id="rId25"/>
    <p:sldId id="1222" r:id="rId26"/>
    <p:sldId id="1223" r:id="rId27"/>
    <p:sldId id="1232" r:id="rId28"/>
    <p:sldId id="1224" r:id="rId29"/>
    <p:sldId id="1225" r:id="rId30"/>
    <p:sldId id="1226" r:id="rId31"/>
    <p:sldId id="1227" r:id="rId32"/>
    <p:sldId id="1228" r:id="rId33"/>
    <p:sldId id="1229" r:id="rId34"/>
    <p:sldId id="1230" r:id="rId35"/>
    <p:sldId id="1231" r:id="rId36"/>
    <p:sldId id="1233" r:id="rId37"/>
    <p:sldId id="1235" r:id="rId38"/>
    <p:sldId id="1234" r:id="rId39"/>
    <p:sldId id="1236" r:id="rId40"/>
    <p:sldId id="1238" r:id="rId41"/>
    <p:sldId id="1239" r:id="rId42"/>
    <p:sldId id="1240" r:id="rId43"/>
    <p:sldId id="119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10"/>
    <p:restoredTop sz="96327"/>
  </p:normalViewPr>
  <p:slideViewPr>
    <p:cSldViewPr snapToGrid="0" snapToObjects="1" showGuides="1">
      <p:cViewPr varScale="1">
        <p:scale>
          <a:sx n="71" d="100"/>
          <a:sy n="71" d="100"/>
        </p:scale>
        <p:origin x="184" y="1064"/>
      </p:cViewPr>
      <p:guideLst>
        <p:guide orient="horz" pos="1056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10E2F-7E7F-F04D-A043-F9F8A4741469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EA1AD-6EA3-1049-AB4E-FC15F4DC3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33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982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656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793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523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9885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343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914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917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145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254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730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8583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5029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588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0390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762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922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8894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508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4729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5749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472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717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575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1057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5660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7498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7203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0512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267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933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71845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76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82221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7195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5672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025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412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1469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61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067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665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231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28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10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88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94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1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07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42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96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3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650991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The Link Layer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74495" y="2100867"/>
            <a:ext cx="8716929" cy="4173132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 to the Link Layer </a:t>
            </a:r>
            <a:r>
              <a:rPr lang="en-US" sz="3200" dirty="0"/>
              <a:t>	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Error-detection and -correction Techniques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Multiple Access Links and Protocols</a:t>
            </a:r>
          </a:p>
          <a:p>
            <a:pPr marL="403225" indent="-285750">
              <a:spcBef>
                <a:spcPts val="800"/>
              </a:spcBef>
              <a:buClr>
                <a:srgbClr val="0013A3"/>
              </a:buClr>
            </a:pPr>
            <a:r>
              <a:rPr lang="en-US" dirty="0"/>
              <a:t>Switched Local Area Networks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Link Virtualization: a Network as a Link Layer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Center Networking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Retrospective: A Day in the Life of a Web Page Request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35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Routing to another subnet: addressing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id="{75C8B8F2-44A8-AE4D-95ED-0C45E84A2CCD}"/>
              </a:ext>
            </a:extLst>
          </p:cNvPr>
          <p:cNvSpPr txBox="1">
            <a:spLocks noChangeArrowheads="1"/>
          </p:cNvSpPr>
          <p:nvPr/>
        </p:nvSpPr>
        <p:spPr>
          <a:xfrm>
            <a:off x="935519" y="1322317"/>
            <a:ext cx="10831760" cy="119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25" marR="0" lvl="0" indent="-1111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walkthrough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sending a  datagram from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via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  <a:p>
            <a:pPr marL="457200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focus on addressing – at IP (datagram) and MAC layer (frame) levels</a:t>
            </a: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71633948-5785-5849-859F-87310A692F23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 Box 4">
            <a:extLst>
              <a:ext uri="{FF2B5EF4-FFF2-40B4-BE49-F238E27FC236}">
                <a16:creationId xmlns:a16="http://schemas.microsoft.com/office/drawing/2014/main" id="{7AA3B0EC-8E9C-EA40-807D-C0DCADFC5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7" name="Freeform 39">
            <a:extLst>
              <a:ext uri="{FF2B5EF4-FFF2-40B4-BE49-F238E27FC236}">
                <a16:creationId xmlns:a16="http://schemas.microsoft.com/office/drawing/2014/main" id="{877FF5E7-E20D-C343-A6A6-C03781D86E63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Line 40">
            <a:extLst>
              <a:ext uri="{FF2B5EF4-FFF2-40B4-BE49-F238E27FC236}">
                <a16:creationId xmlns:a16="http://schemas.microsoft.com/office/drawing/2014/main" id="{F783F2B5-328E-0E4F-B70F-C2AE78E3D8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Line 41">
            <a:extLst>
              <a:ext uri="{FF2B5EF4-FFF2-40B4-BE49-F238E27FC236}">
                <a16:creationId xmlns:a16="http://schemas.microsoft.com/office/drawing/2014/main" id="{C060EFA7-8C6E-3D40-B474-D7EA7BAB1B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Text Box 58">
            <a:extLst>
              <a:ext uri="{FF2B5EF4-FFF2-40B4-BE49-F238E27FC236}">
                <a16:creationId xmlns:a16="http://schemas.microsoft.com/office/drawing/2014/main" id="{DB5EE02A-B01A-5E4C-B702-F6EBFE468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236" name="Line 67">
            <a:extLst>
              <a:ext uri="{FF2B5EF4-FFF2-40B4-BE49-F238E27FC236}">
                <a16:creationId xmlns:a16="http://schemas.microsoft.com/office/drawing/2014/main" id="{C65C148F-06BF-C940-B2DD-A67AC4BE27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Line 73">
            <a:extLst>
              <a:ext uri="{FF2B5EF4-FFF2-40B4-BE49-F238E27FC236}">
                <a16:creationId xmlns:a16="http://schemas.microsoft.com/office/drawing/2014/main" id="{2E33E508-B8D6-3E44-B5AA-A6A307EEE1B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Freeform 75">
            <a:extLst>
              <a:ext uri="{FF2B5EF4-FFF2-40B4-BE49-F238E27FC236}">
                <a16:creationId xmlns:a16="http://schemas.microsoft.com/office/drawing/2014/main" id="{25EB896A-E2EC-F64E-82DF-14D4BB8B17FF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Text Box 76">
            <a:extLst>
              <a:ext uri="{FF2B5EF4-FFF2-40B4-BE49-F238E27FC236}">
                <a16:creationId xmlns:a16="http://schemas.microsoft.com/office/drawing/2014/main" id="{6209BBA1-3ADB-DD4E-98BA-16778788F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31F04776-CE9C-1440-B37F-242C3E190A98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261" name="Rectangle 37">
              <a:extLst>
                <a:ext uri="{FF2B5EF4-FFF2-40B4-BE49-F238E27FC236}">
                  <a16:creationId xmlns:a16="http://schemas.microsoft.com/office/drawing/2014/main" id="{7820489A-5549-C442-BF3C-BC1AC11B6F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262" name="Rectangle 37">
              <a:extLst>
                <a:ext uri="{FF2B5EF4-FFF2-40B4-BE49-F238E27FC236}">
                  <a16:creationId xmlns:a16="http://schemas.microsoft.com/office/drawing/2014/main" id="{9AF76EFA-4C5B-674E-BA86-9C05702BA8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84D12D1B-CACD-6E4B-9C38-D2F459245889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16FB099F-FBEA-9F48-8EAA-5BCE4873212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13DBFA26-F015-2547-A930-D01540DA83C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6BD83E9A-6CBF-3D4E-8F2F-EA68EE4D375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7" name="Freeform 266">
                  <a:extLst>
                    <a:ext uri="{FF2B5EF4-FFF2-40B4-BE49-F238E27FC236}">
                      <a16:creationId xmlns:a16="http://schemas.microsoft.com/office/drawing/2014/main" id="{24B4E4B6-6B7A-4A4B-A9EB-9BA919CAA34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id="{8A579144-F431-924D-BEDF-34C91BDD544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Freeform 268">
                  <a:extLst>
                    <a:ext uri="{FF2B5EF4-FFF2-40B4-BE49-F238E27FC236}">
                      <a16:creationId xmlns:a16="http://schemas.microsoft.com/office/drawing/2014/main" id="{60A07585-2E49-1643-B16B-023093CA681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Freeform 269">
                  <a:extLst>
                    <a:ext uri="{FF2B5EF4-FFF2-40B4-BE49-F238E27FC236}">
                      <a16:creationId xmlns:a16="http://schemas.microsoft.com/office/drawing/2014/main" id="{99C7FFFB-540E-F04A-8756-DC9317FA983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43" name="Rectangle 37">
            <a:extLst>
              <a:ext uri="{FF2B5EF4-FFF2-40B4-BE49-F238E27FC236}">
                <a16:creationId xmlns:a16="http://schemas.microsoft.com/office/drawing/2014/main" id="{2049FC20-01F9-A342-8ED2-71DDD4E2422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244" name="Group 49">
            <a:extLst>
              <a:ext uri="{FF2B5EF4-FFF2-40B4-BE49-F238E27FC236}">
                <a16:creationId xmlns:a16="http://schemas.microsoft.com/office/drawing/2014/main" id="{0C6B5E2D-47E0-304A-802F-B33BA23951DC}"/>
              </a:ext>
            </a:extLst>
          </p:cNvPr>
          <p:cNvGrpSpPr>
            <a:grpSpLocks/>
          </p:cNvGrpSpPr>
          <p:nvPr/>
        </p:nvGrpSpPr>
        <p:grpSpPr bwMode="auto">
          <a:xfrm>
            <a:off x="2318687" y="4333458"/>
            <a:ext cx="936071" cy="761428"/>
            <a:chOff x="-44" y="1473"/>
            <a:chExt cx="981" cy="1105"/>
          </a:xfrm>
        </p:grpSpPr>
        <p:pic>
          <p:nvPicPr>
            <p:cNvPr id="259" name="Picture 50" descr="desktop_computer_stylized_medium">
              <a:extLst>
                <a:ext uri="{FF2B5EF4-FFF2-40B4-BE49-F238E27FC236}">
                  <a16:creationId xmlns:a16="http://schemas.microsoft.com/office/drawing/2014/main" id="{6C7B4EA6-CCA8-D147-AFAA-5DA13E6BA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0" name="Freeform 51">
              <a:extLst>
                <a:ext uri="{FF2B5EF4-FFF2-40B4-BE49-F238E27FC236}">
                  <a16:creationId xmlns:a16="http://schemas.microsoft.com/office/drawing/2014/main" id="{48DE1DAA-CF8A-A24A-8DD9-85EF022FE8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5" name="Rectangle 37">
            <a:extLst>
              <a:ext uri="{FF2B5EF4-FFF2-40B4-BE49-F238E27FC236}">
                <a16:creationId xmlns:a16="http://schemas.microsoft.com/office/drawing/2014/main" id="{1976AEED-D3C4-4C40-B836-5E4352A3611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246" name="Group 49">
            <a:extLst>
              <a:ext uri="{FF2B5EF4-FFF2-40B4-BE49-F238E27FC236}">
                <a16:creationId xmlns:a16="http://schemas.microsoft.com/office/drawing/2014/main" id="{CA4E329E-B85D-034A-AD4E-3AA827B8BDBB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257" name="Picture 50" descr="desktop_computer_stylized_medium">
              <a:extLst>
                <a:ext uri="{FF2B5EF4-FFF2-40B4-BE49-F238E27FC236}">
                  <a16:creationId xmlns:a16="http://schemas.microsoft.com/office/drawing/2014/main" id="{1DF9E5DC-786D-6C49-ADDC-C953FEFE6B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8" name="Freeform 51">
              <a:extLst>
                <a:ext uri="{FF2B5EF4-FFF2-40B4-BE49-F238E27FC236}">
                  <a16:creationId xmlns:a16="http://schemas.microsoft.com/office/drawing/2014/main" id="{23D41A9D-8697-4D4D-8D16-A98A093EA1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7" name="Rectangle 37">
            <a:extLst>
              <a:ext uri="{FF2B5EF4-FFF2-40B4-BE49-F238E27FC236}">
                <a16:creationId xmlns:a16="http://schemas.microsoft.com/office/drawing/2014/main" id="{921F645F-8A94-2445-84B8-38720AF0200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248" name="Rectangle 37">
            <a:extLst>
              <a:ext uri="{FF2B5EF4-FFF2-40B4-BE49-F238E27FC236}">
                <a16:creationId xmlns:a16="http://schemas.microsoft.com/office/drawing/2014/main" id="{7E4E6975-B2CA-7444-B862-F4B4940509B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249" name="Group 44">
            <a:extLst>
              <a:ext uri="{FF2B5EF4-FFF2-40B4-BE49-F238E27FC236}">
                <a16:creationId xmlns:a16="http://schemas.microsoft.com/office/drawing/2014/main" id="{0E421EA6-E430-A84D-86CE-88CE29472188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255" name="Picture 45" descr="desktop_computer_stylized_medium">
              <a:extLst>
                <a:ext uri="{FF2B5EF4-FFF2-40B4-BE49-F238E27FC236}">
                  <a16:creationId xmlns:a16="http://schemas.microsoft.com/office/drawing/2014/main" id="{0CFB0548-75C3-B541-8DF5-553BDA442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" name="Freeform 46">
              <a:extLst>
                <a:ext uri="{FF2B5EF4-FFF2-40B4-BE49-F238E27FC236}">
                  <a16:creationId xmlns:a16="http://schemas.microsoft.com/office/drawing/2014/main" id="{A0094AEB-3AFF-0940-8C77-D29712E481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0" name="Group 44">
            <a:extLst>
              <a:ext uri="{FF2B5EF4-FFF2-40B4-BE49-F238E27FC236}">
                <a16:creationId xmlns:a16="http://schemas.microsoft.com/office/drawing/2014/main" id="{BCF5D40A-A74B-274B-8ADA-55B66CD5DBFC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253" name="Picture 45" descr="desktop_computer_stylized_medium">
              <a:extLst>
                <a:ext uri="{FF2B5EF4-FFF2-40B4-BE49-F238E27FC236}">
                  <a16:creationId xmlns:a16="http://schemas.microsoft.com/office/drawing/2014/main" id="{771731DD-0069-DA47-95DF-85CE9F491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4" name="Freeform 46">
              <a:extLst>
                <a:ext uri="{FF2B5EF4-FFF2-40B4-BE49-F238E27FC236}">
                  <a16:creationId xmlns:a16="http://schemas.microsoft.com/office/drawing/2014/main" id="{0818206B-A68C-604B-A676-494044A074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ACCC7A-2790-4042-9C87-704C4398F4FC}"/>
              </a:ext>
            </a:extLst>
          </p:cNvPr>
          <p:cNvGrpSpPr/>
          <p:nvPr/>
        </p:nvGrpSpPr>
        <p:grpSpPr>
          <a:xfrm>
            <a:off x="1799535" y="4860508"/>
            <a:ext cx="8432226" cy="1763135"/>
            <a:chOff x="1799535" y="4860508"/>
            <a:chExt cx="8432226" cy="1763135"/>
          </a:xfrm>
        </p:grpSpPr>
        <p:sp>
          <p:nvSpPr>
            <p:cNvPr id="220" name="Text Box 21">
              <a:extLst>
                <a:ext uri="{FF2B5EF4-FFF2-40B4-BE49-F238E27FC236}">
                  <a16:creationId xmlns:a16="http://schemas.microsoft.com/office/drawing/2014/main" id="{8B5C784D-B8E9-0242-B1BF-5469854FDC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5" y="5749508"/>
              <a:ext cx="158594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1A-23-F9-CD-06-9B</a:t>
              </a:r>
            </a:p>
          </p:txBody>
        </p:sp>
        <p:sp>
          <p:nvSpPr>
            <p:cNvPr id="221" name="Text Box 22">
              <a:extLst>
                <a:ext uri="{FF2B5EF4-FFF2-40B4-BE49-F238E27FC236}">
                  <a16:creationId xmlns:a16="http://schemas.microsoft.com/office/drawing/2014/main" id="{C464F240-6EA6-E645-AE35-1132527BB1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1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222.222.222.220</a:t>
              </a:r>
            </a:p>
          </p:txBody>
        </p:sp>
        <p:grpSp>
          <p:nvGrpSpPr>
            <p:cNvPr id="222" name="Group 23">
              <a:extLst>
                <a:ext uri="{FF2B5EF4-FFF2-40B4-BE49-F238E27FC236}">
                  <a16:creationId xmlns:a16="http://schemas.microsoft.com/office/drawing/2014/main" id="{718D171D-585A-DA4B-8722-1465B928B3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6" y="6027746"/>
              <a:ext cx="1573213" cy="482601"/>
              <a:chOff x="1934" y="2405"/>
              <a:chExt cx="991" cy="304"/>
            </a:xfrm>
          </p:grpSpPr>
          <p:sp>
            <p:nvSpPr>
              <p:cNvPr id="273" name="Text Box 24">
                <a:extLst>
                  <a:ext uri="{FF2B5EF4-FFF2-40B4-BE49-F238E27FC236}">
                    <a16:creationId xmlns:a16="http://schemas.microsoft.com/office/drawing/2014/main" id="{6074A99D-1DA4-3A42-9396-9E51D4D7D3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111.111.111.110</a:t>
                </a:r>
              </a:p>
            </p:txBody>
          </p:sp>
          <p:sp>
            <p:nvSpPr>
              <p:cNvPr id="274" name="Text Box 25">
                <a:extLst>
                  <a:ext uri="{FF2B5EF4-FFF2-40B4-BE49-F238E27FC236}">
                    <a16:creationId xmlns:a16="http://schemas.microsoft.com/office/drawing/2014/main" id="{7F04AB82-B2F9-5040-9BD7-B58343D5B0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8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223" name="Text Box 26">
              <a:extLst>
                <a:ext uri="{FF2B5EF4-FFF2-40B4-BE49-F238E27FC236}">
                  <a16:creationId xmlns:a16="http://schemas.microsoft.com/office/drawing/2014/main" id="{345706BC-EE35-E948-B847-B9C8F402B9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6346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CC-49-DE-D0-AB-7D</a:t>
              </a:r>
            </a:p>
          </p:txBody>
        </p:sp>
        <p:sp>
          <p:nvSpPr>
            <p:cNvPr id="224" name="Text Box 27">
              <a:extLst>
                <a:ext uri="{FF2B5EF4-FFF2-40B4-BE49-F238E27FC236}">
                  <a16:creationId xmlns:a16="http://schemas.microsoft.com/office/drawing/2014/main" id="{C6892711-5B00-1B44-A3A1-ED7D7A05C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4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111.111.111.112</a:t>
              </a:r>
            </a:p>
          </p:txBody>
        </p:sp>
        <p:sp>
          <p:nvSpPr>
            <p:cNvPr id="225" name="Text Box 30">
              <a:extLst>
                <a:ext uri="{FF2B5EF4-FFF2-40B4-BE49-F238E27FC236}">
                  <a16:creationId xmlns:a16="http://schemas.microsoft.com/office/drawing/2014/main" id="{C9755018-30C5-2F48-B77B-D1C5089AD5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6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111.111.111.111</a:t>
              </a:r>
            </a:p>
          </p:txBody>
        </p:sp>
        <p:sp>
          <p:nvSpPr>
            <p:cNvPr id="226" name="Text Box 33">
              <a:extLst>
                <a:ext uri="{FF2B5EF4-FFF2-40B4-BE49-F238E27FC236}">
                  <a16:creationId xmlns:a16="http://schemas.microsoft.com/office/drawing/2014/main" id="{F8059422-13FC-B849-B3BE-4C2D1B5468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3"/>
              <a:ext cx="153599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74-29-9C-E8-FF-55</a:t>
              </a:r>
            </a:p>
          </p:txBody>
        </p:sp>
        <p:sp>
          <p:nvSpPr>
            <p:cNvPr id="230" name="Line 44">
              <a:extLst>
                <a:ext uri="{FF2B5EF4-FFF2-40B4-BE49-F238E27FC236}">
                  <a16:creationId xmlns:a16="http://schemas.microsoft.com/office/drawing/2014/main" id="{5FF08ADC-A615-AA4F-988F-06E9F2E022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1" name="Line 45">
              <a:extLst>
                <a:ext uri="{FF2B5EF4-FFF2-40B4-BE49-F238E27FC236}">
                  <a16:creationId xmlns:a16="http://schemas.microsoft.com/office/drawing/2014/main" id="{C98C8486-5AB7-664F-9D85-3DD76A3625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2" name="Line 46">
              <a:extLst>
                <a:ext uri="{FF2B5EF4-FFF2-40B4-BE49-F238E27FC236}">
                  <a16:creationId xmlns:a16="http://schemas.microsoft.com/office/drawing/2014/main" id="{B1A0EF95-B5D7-6443-84A3-A0E0B1049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Line 47">
              <a:extLst>
                <a:ext uri="{FF2B5EF4-FFF2-40B4-BE49-F238E27FC236}">
                  <a16:creationId xmlns:a16="http://schemas.microsoft.com/office/drawing/2014/main" id="{4D21BB95-E938-424E-94A6-FA1551CE2B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35" name="Group 63">
              <a:extLst>
                <a:ext uri="{FF2B5EF4-FFF2-40B4-BE49-F238E27FC236}">
                  <a16:creationId xmlns:a16="http://schemas.microsoft.com/office/drawing/2014/main" id="{022EBB57-7AB3-7C45-9AC9-24B737F13F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5" y="5148731"/>
              <a:ext cx="1616076" cy="495300"/>
              <a:chOff x="4351" y="2786"/>
              <a:chExt cx="1018" cy="312"/>
            </a:xfrm>
          </p:grpSpPr>
          <p:sp>
            <p:nvSpPr>
              <p:cNvPr id="271" name="Text Box 64">
                <a:extLst>
                  <a:ext uri="{FF2B5EF4-FFF2-40B4-BE49-F238E27FC236}">
                    <a16:creationId xmlns:a16="http://schemas.microsoft.com/office/drawing/2014/main" id="{9C1790DC-D8F5-D148-A191-4095380CC6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222.222.222.222</a:t>
                </a:r>
              </a:p>
            </p:txBody>
          </p:sp>
          <p:sp>
            <p:nvSpPr>
              <p:cNvPr id="272" name="Text Box 65">
                <a:extLst>
                  <a:ext uri="{FF2B5EF4-FFF2-40B4-BE49-F238E27FC236}">
                    <a16:creationId xmlns:a16="http://schemas.microsoft.com/office/drawing/2014/main" id="{B09022AD-3504-8E4C-B2F0-99A5DA41EF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1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237" name="Text Box 71">
              <a:extLst>
                <a:ext uri="{FF2B5EF4-FFF2-40B4-BE49-F238E27FC236}">
                  <a16:creationId xmlns:a16="http://schemas.microsoft.com/office/drawing/2014/main" id="{E34EA307-0F5E-7E4E-9CE6-4AB424039B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6999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222.222.222.221</a:t>
              </a:r>
            </a:p>
          </p:txBody>
        </p:sp>
        <p:sp>
          <p:nvSpPr>
            <p:cNvPr id="238" name="Text Box 72">
              <a:extLst>
                <a:ext uri="{FF2B5EF4-FFF2-40B4-BE49-F238E27FC236}">
                  <a16:creationId xmlns:a16="http://schemas.microsoft.com/office/drawing/2014/main" id="{B5B6783C-814C-0B4E-B164-BE3DE87DB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1" y="6315866"/>
              <a:ext cx="1552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88-B2-2F-54-1A-0F</a:t>
              </a:r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64FFBE43-D54F-1248-BB0F-8C6305664255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AF922730-B346-B540-9CCA-A7D5E3F387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5" name="Rectangle 2">
            <a:extLst>
              <a:ext uri="{FF2B5EF4-FFF2-40B4-BE49-F238E27FC236}">
                <a16:creationId xmlns:a16="http://schemas.microsoft.com/office/drawing/2014/main" id="{F2C09E71-12BD-2C45-A9FA-A6A951F6F19C}"/>
              </a:ext>
            </a:extLst>
          </p:cNvPr>
          <p:cNvSpPr txBox="1">
            <a:spLocks noChangeArrowheads="1"/>
          </p:cNvSpPr>
          <p:nvPr/>
        </p:nvSpPr>
        <p:spPr>
          <a:xfrm>
            <a:off x="923027" y="2179255"/>
            <a:ext cx="10196305" cy="1583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assume that:</a:t>
            </a:r>
          </a:p>
          <a:p>
            <a:pPr marL="1022350" marR="0" lvl="2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knows B’s IP address</a:t>
            </a:r>
          </a:p>
          <a:p>
            <a:pPr marL="1022350" marR="0" lvl="2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knows IP address of first hop router, 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(how?)</a:t>
            </a:r>
          </a:p>
          <a:p>
            <a:pPr marL="1022350" marR="0" lvl="2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knows R’s MAC address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(how?)</a:t>
            </a:r>
          </a:p>
        </p:txBody>
      </p:sp>
    </p:spTree>
    <p:extLst>
      <p:ext uri="{BB962C8B-B14F-4D97-AF65-F5344CB8AC3E}">
        <p14:creationId xmlns:p14="http://schemas.microsoft.com/office/powerpoint/2010/main" val="144327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Routing to another subnet: addressing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E8BE2D-BC96-5B4C-BB01-5A8A7B585BE8}"/>
              </a:ext>
            </a:extLst>
          </p:cNvPr>
          <p:cNvGrpSpPr/>
          <p:nvPr/>
        </p:nvGrpSpPr>
        <p:grpSpPr>
          <a:xfrm>
            <a:off x="1799535" y="4315099"/>
            <a:ext cx="8432226" cy="2308544"/>
            <a:chOff x="1799535" y="4315099"/>
            <a:chExt cx="8432226" cy="23085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FFE62D-54D4-2E4A-9F56-42AF465143DE}"/>
                </a:ext>
              </a:extLst>
            </p:cNvPr>
            <p:cNvCxnSpPr/>
            <p:nvPr/>
          </p:nvCxnSpPr>
          <p:spPr>
            <a:xfrm>
              <a:off x="4293702" y="5340624"/>
              <a:ext cx="323353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 Box 4">
              <a:extLst>
                <a:ext uri="{FF2B5EF4-FFF2-40B4-BE49-F238E27FC236}">
                  <a16:creationId xmlns:a16="http://schemas.microsoft.com/office/drawing/2014/main" id="{2D2C1B49-6D05-3245-A14C-49597506C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6545" y="4606786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ext Box 21">
              <a:extLst>
                <a:ext uri="{FF2B5EF4-FFF2-40B4-BE49-F238E27FC236}">
                  <a16:creationId xmlns:a16="http://schemas.microsoft.com/office/drawing/2014/main" id="{8E9F58B9-C012-7C42-9622-7098AAF9C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5" y="5749508"/>
              <a:ext cx="158594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1A-23-F9-CD-06-9B</a:t>
              </a:r>
            </a:p>
          </p:txBody>
        </p:sp>
        <p:sp>
          <p:nvSpPr>
            <p:cNvPr id="93" name="Text Box 22">
              <a:extLst>
                <a:ext uri="{FF2B5EF4-FFF2-40B4-BE49-F238E27FC236}">
                  <a16:creationId xmlns:a16="http://schemas.microsoft.com/office/drawing/2014/main" id="{D3BC78DD-68E2-3F42-A025-894036CA6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1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222.222.222.220</a:t>
              </a:r>
            </a:p>
          </p:txBody>
        </p:sp>
        <p:grpSp>
          <p:nvGrpSpPr>
            <p:cNvPr id="94" name="Group 23">
              <a:extLst>
                <a:ext uri="{FF2B5EF4-FFF2-40B4-BE49-F238E27FC236}">
                  <a16:creationId xmlns:a16="http://schemas.microsoft.com/office/drawing/2014/main" id="{026701D5-9E9E-EF42-B7AA-972F210D7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6" y="6027746"/>
              <a:ext cx="1573213" cy="482601"/>
              <a:chOff x="1934" y="2405"/>
              <a:chExt cx="991" cy="304"/>
            </a:xfrm>
          </p:grpSpPr>
          <p:sp>
            <p:nvSpPr>
              <p:cNvPr id="146" name="Text Box 24">
                <a:extLst>
                  <a:ext uri="{FF2B5EF4-FFF2-40B4-BE49-F238E27FC236}">
                    <a16:creationId xmlns:a16="http://schemas.microsoft.com/office/drawing/2014/main" id="{D19F6EF2-3DED-734B-B3EA-8B5850BFD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111.111.111.110</a:t>
                </a:r>
              </a:p>
            </p:txBody>
          </p:sp>
          <p:sp>
            <p:nvSpPr>
              <p:cNvPr id="147" name="Text Box 25">
                <a:extLst>
                  <a:ext uri="{FF2B5EF4-FFF2-40B4-BE49-F238E27FC236}">
                    <a16:creationId xmlns:a16="http://schemas.microsoft.com/office/drawing/2014/main" id="{E60F6762-DC3F-2E40-B567-43C8BBD1B1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8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99" name="Text Box 26">
              <a:extLst>
                <a:ext uri="{FF2B5EF4-FFF2-40B4-BE49-F238E27FC236}">
                  <a16:creationId xmlns:a16="http://schemas.microsoft.com/office/drawing/2014/main" id="{EB7AD1CB-7395-4048-94BA-078B67601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6346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CC-49-DE-D0-AB-7D</a:t>
              </a:r>
            </a:p>
          </p:txBody>
        </p:sp>
        <p:sp>
          <p:nvSpPr>
            <p:cNvPr id="100" name="Text Box 27">
              <a:extLst>
                <a:ext uri="{FF2B5EF4-FFF2-40B4-BE49-F238E27FC236}">
                  <a16:creationId xmlns:a16="http://schemas.microsoft.com/office/drawing/2014/main" id="{883C22D8-5EE5-FD4B-A6BF-961F094C9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4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111.111.111.112</a:t>
              </a:r>
            </a:p>
          </p:txBody>
        </p:sp>
        <p:sp>
          <p:nvSpPr>
            <p:cNvPr id="101" name="Text Box 30">
              <a:extLst>
                <a:ext uri="{FF2B5EF4-FFF2-40B4-BE49-F238E27FC236}">
                  <a16:creationId xmlns:a16="http://schemas.microsoft.com/office/drawing/2014/main" id="{F0A4A6D6-07D6-9540-9E22-87082344B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6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111.111.111.111</a:t>
              </a:r>
            </a:p>
          </p:txBody>
        </p:sp>
        <p:sp>
          <p:nvSpPr>
            <p:cNvPr id="102" name="Text Box 33">
              <a:extLst>
                <a:ext uri="{FF2B5EF4-FFF2-40B4-BE49-F238E27FC236}">
                  <a16:creationId xmlns:a16="http://schemas.microsoft.com/office/drawing/2014/main" id="{98DB423A-5D18-F545-A673-502329AD2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3"/>
              <a:ext cx="153599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74-29-9C-E8-FF-55</a:t>
              </a:r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B2706607-111C-5245-B2CF-A17D7724F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582" y="4808121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Line 40">
              <a:extLst>
                <a:ext uri="{FF2B5EF4-FFF2-40B4-BE49-F238E27FC236}">
                  <a16:creationId xmlns:a16="http://schemas.microsoft.com/office/drawing/2014/main" id="{28F869C4-D67B-E043-97EC-60E9EE422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370" y="4787483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Line 41">
              <a:extLst>
                <a:ext uri="{FF2B5EF4-FFF2-40B4-BE49-F238E27FC236}">
                  <a16:creationId xmlns:a16="http://schemas.microsoft.com/office/drawing/2014/main" id="{F58EADC2-5F53-3341-BAA6-DBF970DD75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6935" y="5732045"/>
              <a:ext cx="283036" cy="544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Line 44">
              <a:extLst>
                <a:ext uri="{FF2B5EF4-FFF2-40B4-BE49-F238E27FC236}">
                  <a16:creationId xmlns:a16="http://schemas.microsoft.com/office/drawing/2014/main" id="{9DEB43AB-0452-E74B-A267-354DF376C2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Line 45">
              <a:extLst>
                <a:ext uri="{FF2B5EF4-FFF2-40B4-BE49-F238E27FC236}">
                  <a16:creationId xmlns:a16="http://schemas.microsoft.com/office/drawing/2014/main" id="{FCE2A6D7-36B2-D94C-B589-354F8509B9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Line 46">
              <a:extLst>
                <a:ext uri="{FF2B5EF4-FFF2-40B4-BE49-F238E27FC236}">
                  <a16:creationId xmlns:a16="http://schemas.microsoft.com/office/drawing/2014/main" id="{34C788DF-A7C4-7C49-A6BA-645F989435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Line 47">
              <a:extLst>
                <a:ext uri="{FF2B5EF4-FFF2-40B4-BE49-F238E27FC236}">
                  <a16:creationId xmlns:a16="http://schemas.microsoft.com/office/drawing/2014/main" id="{74475E6E-D489-9D41-83DE-586A84785D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ext Box 58">
              <a:extLst>
                <a:ext uri="{FF2B5EF4-FFF2-40B4-BE49-F238E27FC236}">
                  <a16:creationId xmlns:a16="http://schemas.microsoft.com/office/drawing/2014/main" id="{9ED91BB2-5CD2-AF4D-990D-A02134AFD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136" y="4315099"/>
              <a:ext cx="39305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</a:p>
          </p:txBody>
        </p:sp>
        <p:grpSp>
          <p:nvGrpSpPr>
            <p:cNvPr id="113" name="Group 63">
              <a:extLst>
                <a:ext uri="{FF2B5EF4-FFF2-40B4-BE49-F238E27FC236}">
                  <a16:creationId xmlns:a16="http://schemas.microsoft.com/office/drawing/2014/main" id="{28E44824-539C-9E48-97D4-38EC5EF1A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5" y="5148731"/>
              <a:ext cx="1616076" cy="495300"/>
              <a:chOff x="4351" y="2786"/>
              <a:chExt cx="1018" cy="312"/>
            </a:xfrm>
          </p:grpSpPr>
          <p:sp>
            <p:nvSpPr>
              <p:cNvPr id="144" name="Text Box 64">
                <a:extLst>
                  <a:ext uri="{FF2B5EF4-FFF2-40B4-BE49-F238E27FC236}">
                    <a16:creationId xmlns:a16="http://schemas.microsoft.com/office/drawing/2014/main" id="{6F4DD6C5-5CCC-9A43-8DEF-22B166CC12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222.222.222.222</a:t>
                </a:r>
              </a:p>
            </p:txBody>
          </p:sp>
          <p:sp>
            <p:nvSpPr>
              <p:cNvPr id="145" name="Text Box 65">
                <a:extLst>
                  <a:ext uri="{FF2B5EF4-FFF2-40B4-BE49-F238E27FC236}">
                    <a16:creationId xmlns:a16="http://schemas.microsoft.com/office/drawing/2014/main" id="{6E33AF33-87FC-744F-A61A-A574F7048B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1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114" name="Line 67">
              <a:extLst>
                <a:ext uri="{FF2B5EF4-FFF2-40B4-BE49-F238E27FC236}">
                  <a16:creationId xmlns:a16="http://schemas.microsoft.com/office/drawing/2014/main" id="{351E9598-D6EF-0941-9E90-3FFDA09398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15932" y="4787483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ext Box 71">
              <a:extLst>
                <a:ext uri="{FF2B5EF4-FFF2-40B4-BE49-F238E27FC236}">
                  <a16:creationId xmlns:a16="http://schemas.microsoft.com/office/drawing/2014/main" id="{A2452177-E551-CB48-A13E-9F30A8D87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6999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222.222.222.221</a:t>
              </a:r>
            </a:p>
          </p:txBody>
        </p:sp>
        <p:sp>
          <p:nvSpPr>
            <p:cNvPr id="117" name="Text Box 72">
              <a:extLst>
                <a:ext uri="{FF2B5EF4-FFF2-40B4-BE49-F238E27FC236}">
                  <a16:creationId xmlns:a16="http://schemas.microsoft.com/office/drawing/2014/main" id="{70A29F2B-254D-C242-BED3-63C6A20006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1" y="6315866"/>
              <a:ext cx="1552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88-B2-2F-54-1A-0F</a:t>
              </a:r>
            </a:p>
          </p:txBody>
        </p:sp>
        <p:sp>
          <p:nvSpPr>
            <p:cNvPr id="118" name="Line 73">
              <a:extLst>
                <a:ext uri="{FF2B5EF4-FFF2-40B4-BE49-F238E27FC236}">
                  <a16:creationId xmlns:a16="http://schemas.microsoft.com/office/drawing/2014/main" id="{EA6BFE92-6101-754D-A5A8-900E35C4E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156672" y="5684421"/>
              <a:ext cx="267105" cy="2009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75">
              <a:extLst>
                <a:ext uri="{FF2B5EF4-FFF2-40B4-BE49-F238E27FC236}">
                  <a16:creationId xmlns:a16="http://schemas.microsoft.com/office/drawing/2014/main" id="{68E66362-A921-0844-BAA8-FB5279AD1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157" y="4811296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ext Box 76">
              <a:extLst>
                <a:ext uri="{FF2B5EF4-FFF2-40B4-BE49-F238E27FC236}">
                  <a16:creationId xmlns:a16="http://schemas.microsoft.com/office/drawing/2014/main" id="{DA57B50B-B7E5-2942-B45A-3152B6985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316" y="4484341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76A447-7E01-C147-9C89-C1C4C935DA7A}"/>
                </a:ext>
              </a:extLst>
            </p:cNvPr>
            <p:cNvGrpSpPr/>
            <p:nvPr/>
          </p:nvGrpSpPr>
          <p:grpSpPr>
            <a:xfrm>
              <a:off x="5001868" y="5038254"/>
              <a:ext cx="1310631" cy="501151"/>
              <a:chOff x="4909105" y="5767126"/>
              <a:chExt cx="1310631" cy="501151"/>
            </a:xfrm>
          </p:grpSpPr>
          <p:sp>
            <p:nvSpPr>
              <p:cNvPr id="167" name="Rectangle 37">
                <a:extLst>
                  <a:ext uri="{FF2B5EF4-FFF2-40B4-BE49-F238E27FC236}">
                    <a16:creationId xmlns:a16="http://schemas.microsoft.com/office/drawing/2014/main" id="{89D0886F-F835-2044-AB8F-F49ACC0B5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859" y="5937451"/>
                <a:ext cx="134168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8" name="Rectangle 37">
                <a:extLst>
                  <a:ext uri="{FF2B5EF4-FFF2-40B4-BE49-F238E27FC236}">
                    <a16:creationId xmlns:a16="http://schemas.microsoft.com/office/drawing/2014/main" id="{C75323AD-DC39-4543-A0CC-4375A7BCF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66501" y="5940764"/>
                <a:ext cx="140795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EDD0BCD9-05EB-F249-AEA1-A9CCFBC80BB8}"/>
                  </a:ext>
                </a:extLst>
              </p:cNvPr>
              <p:cNvGrpSpPr/>
              <p:nvPr/>
            </p:nvGrpSpPr>
            <p:grpSpPr>
              <a:xfrm>
                <a:off x="5115340" y="5767126"/>
                <a:ext cx="901147" cy="501151"/>
                <a:chOff x="7493876" y="2774731"/>
                <a:chExt cx="1481958" cy="894622"/>
              </a:xfrm>
            </p:grpSpPr>
            <p:sp>
              <p:nvSpPr>
                <p:cNvPr id="157" name="Freeform 156">
                  <a:extLst>
                    <a:ext uri="{FF2B5EF4-FFF2-40B4-BE49-F238E27FC236}">
                      <a16:creationId xmlns:a16="http://schemas.microsoft.com/office/drawing/2014/main" id="{F5326B06-29FF-A544-BF80-2A062222958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8065A2A5-902C-A940-821B-CBFC0122AC2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14C076B7-5A71-8644-9F5C-08E13F943BD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60" name="Freeform 159">
                    <a:extLst>
                      <a:ext uri="{FF2B5EF4-FFF2-40B4-BE49-F238E27FC236}">
                        <a16:creationId xmlns:a16="http://schemas.microsoft.com/office/drawing/2014/main" id="{13D62837-C3EA-8B4B-B09D-FC71F9727C6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1" name="Freeform 160">
                    <a:extLst>
                      <a:ext uri="{FF2B5EF4-FFF2-40B4-BE49-F238E27FC236}">
                        <a16:creationId xmlns:a16="http://schemas.microsoft.com/office/drawing/2014/main" id="{147D5E46-2372-FA45-9685-A7CC6CA91F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2" name="Freeform 161">
                    <a:extLst>
                      <a:ext uri="{FF2B5EF4-FFF2-40B4-BE49-F238E27FC236}">
                        <a16:creationId xmlns:a16="http://schemas.microsoft.com/office/drawing/2014/main" id="{6B2D97C5-61CB-9441-993B-95CAA7169FC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3" name="Freeform 162">
                    <a:extLst>
                      <a:ext uri="{FF2B5EF4-FFF2-40B4-BE49-F238E27FC236}">
                        <a16:creationId xmlns:a16="http://schemas.microsoft.com/office/drawing/2014/main" id="{CD3C4F94-9D92-F048-A80A-0D709146CB4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171" name="Rectangle 37">
              <a:extLst>
                <a:ext uri="{FF2B5EF4-FFF2-40B4-BE49-F238E27FC236}">
                  <a16:creationId xmlns:a16="http://schemas.microsoft.com/office/drawing/2014/main" id="{A9816EEA-38E6-AE46-970F-D20738D1C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61022" y="4666815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9" name="Group 49">
              <a:extLst>
                <a:ext uri="{FF2B5EF4-FFF2-40B4-BE49-F238E27FC236}">
                  <a16:creationId xmlns:a16="http://schemas.microsoft.com/office/drawing/2014/main" id="{AD680CEA-D168-C84F-AAE1-D128195A44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8687" y="4333458"/>
              <a:ext cx="936071" cy="761428"/>
              <a:chOff x="-44" y="1473"/>
              <a:chExt cx="981" cy="1105"/>
            </a:xfrm>
          </p:grpSpPr>
          <p:pic>
            <p:nvPicPr>
              <p:cNvPr id="150" name="Picture 50" descr="desktop_computer_stylized_medium">
                <a:extLst>
                  <a:ext uri="{FF2B5EF4-FFF2-40B4-BE49-F238E27FC236}">
                    <a16:creationId xmlns:a16="http://schemas.microsoft.com/office/drawing/2014/main" id="{DADE998E-D7B9-EC4F-9F94-E65CF536C4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1" name="Freeform 51">
                <a:extLst>
                  <a:ext uri="{FF2B5EF4-FFF2-40B4-BE49-F238E27FC236}">
                    <a16:creationId xmlns:a16="http://schemas.microsoft.com/office/drawing/2014/main" id="{BC38A1B0-555E-F049-93AC-48537726F7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80" name="Rectangle 37">
              <a:extLst>
                <a:ext uri="{FF2B5EF4-FFF2-40B4-BE49-F238E27FC236}">
                  <a16:creationId xmlns:a16="http://schemas.microsoft.com/office/drawing/2014/main" id="{51912ACC-FA1C-7E48-9062-DA96B6CD7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71833" y="5687855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26" name="Group 49">
              <a:extLst>
                <a:ext uri="{FF2B5EF4-FFF2-40B4-BE49-F238E27FC236}">
                  <a16:creationId xmlns:a16="http://schemas.microsoft.com/office/drawing/2014/main" id="{164313DA-E436-B94D-946E-A9F9627207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1426" y="5490561"/>
              <a:ext cx="639495" cy="517588"/>
              <a:chOff x="-44" y="1473"/>
              <a:chExt cx="981" cy="1105"/>
            </a:xfrm>
          </p:grpSpPr>
          <p:pic>
            <p:nvPicPr>
              <p:cNvPr id="127" name="Picture 50" descr="desktop_computer_stylized_medium">
                <a:extLst>
                  <a:ext uri="{FF2B5EF4-FFF2-40B4-BE49-F238E27FC236}">
                    <a16:creationId xmlns:a16="http://schemas.microsoft.com/office/drawing/2014/main" id="{2DC8C6C4-5C23-0541-8061-C718A5B9D9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" name="Freeform 51">
                <a:extLst>
                  <a:ext uri="{FF2B5EF4-FFF2-40B4-BE49-F238E27FC236}">
                    <a16:creationId xmlns:a16="http://schemas.microsoft.com/office/drawing/2014/main" id="{24E0555C-7855-E749-82E9-0F21AFA4C7C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81" name="Rectangle 37">
              <a:extLst>
                <a:ext uri="{FF2B5EF4-FFF2-40B4-BE49-F238E27FC236}">
                  <a16:creationId xmlns:a16="http://schemas.microsoft.com/office/drawing/2014/main" id="{43F1B530-B1FE-5547-9108-2D9D5DEFE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726575" y="4653061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182" name="Rectangle 37">
              <a:extLst>
                <a:ext uri="{FF2B5EF4-FFF2-40B4-BE49-F238E27FC236}">
                  <a16:creationId xmlns:a16="http://schemas.microsoft.com/office/drawing/2014/main" id="{7CF48F98-D094-CD4E-BD60-0DA33EA422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96816" y="5784803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0" name="Group 44">
              <a:extLst>
                <a:ext uri="{FF2B5EF4-FFF2-40B4-BE49-F238E27FC236}">
                  <a16:creationId xmlns:a16="http://schemas.microsoft.com/office/drawing/2014/main" id="{BF422F91-ACCF-D044-A60B-0B40246D06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73" y="4391325"/>
              <a:ext cx="1009650" cy="855028"/>
              <a:chOff x="-44" y="1473"/>
              <a:chExt cx="981" cy="1105"/>
            </a:xfrm>
          </p:grpSpPr>
          <p:pic>
            <p:nvPicPr>
              <p:cNvPr id="142" name="Picture 45" descr="desktop_computer_stylized_medium">
                <a:extLst>
                  <a:ext uri="{FF2B5EF4-FFF2-40B4-BE49-F238E27FC236}">
                    <a16:creationId xmlns:a16="http://schemas.microsoft.com/office/drawing/2014/main" id="{707FEFA6-A5DE-6840-9994-DC6AA79BA0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" name="Freeform 46">
                <a:extLst>
                  <a:ext uri="{FF2B5EF4-FFF2-40B4-BE49-F238E27FC236}">
                    <a16:creationId xmlns:a16="http://schemas.microsoft.com/office/drawing/2014/main" id="{2330F56F-3837-6446-9F35-FB42B05CDD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2" name="Group 44">
              <a:extLst>
                <a:ext uri="{FF2B5EF4-FFF2-40B4-BE49-F238E27FC236}">
                  <a16:creationId xmlns:a16="http://schemas.microsoft.com/office/drawing/2014/main" id="{083ACB0A-FBA9-0D43-9726-0A41424DD3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3615" y="5618570"/>
              <a:ext cx="711200" cy="601028"/>
              <a:chOff x="-44" y="1473"/>
              <a:chExt cx="981" cy="1105"/>
            </a:xfrm>
          </p:grpSpPr>
          <p:pic>
            <p:nvPicPr>
              <p:cNvPr id="154" name="Picture 45" descr="desktop_computer_stylized_medium">
                <a:extLst>
                  <a:ext uri="{FF2B5EF4-FFF2-40B4-BE49-F238E27FC236}">
                    <a16:creationId xmlns:a16="http://schemas.microsoft.com/office/drawing/2014/main" id="{C369DB0B-1F34-3B46-A82A-78A90E656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5" name="Freeform 46">
                <a:extLst>
                  <a:ext uri="{FF2B5EF4-FFF2-40B4-BE49-F238E27FC236}">
                    <a16:creationId xmlns:a16="http://schemas.microsoft.com/office/drawing/2014/main" id="{9C2398C0-FF47-894E-B5E8-11EB55029DC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F604162-E90D-984F-847A-C102A2F79780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ED79A4A8-654F-5C41-9FB9-78AF30E0F3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AutoShape 153">
            <a:extLst>
              <a:ext uri="{FF2B5EF4-FFF2-40B4-BE49-F238E27FC236}">
                <a16:creationId xmlns:a16="http://schemas.microsoft.com/office/drawing/2014/main" id="{C1DEC24C-BFB2-6B4F-BA81-EEC3A6A9C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282" y="3404150"/>
            <a:ext cx="314325" cy="792163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rgbClr val="FFFFFF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78" name="Group 130">
            <a:extLst>
              <a:ext uri="{FF2B5EF4-FFF2-40B4-BE49-F238E27FC236}">
                <a16:creationId xmlns:a16="http://schemas.microsoft.com/office/drawing/2014/main" id="{6F8155FF-5822-3549-98DF-05648529019B}"/>
              </a:ext>
            </a:extLst>
          </p:cNvPr>
          <p:cNvGrpSpPr>
            <a:grpSpLocks/>
          </p:cNvGrpSpPr>
          <p:nvPr/>
        </p:nvGrpSpPr>
        <p:grpSpPr bwMode="auto">
          <a:xfrm>
            <a:off x="1793938" y="3017352"/>
            <a:ext cx="976312" cy="1460500"/>
            <a:chOff x="337" y="1692"/>
            <a:chExt cx="615" cy="920"/>
          </a:xfrm>
        </p:grpSpPr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id="{CEE79BEE-4F75-0443-8BCC-AFB0A8B88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8195 w 10000"/>
                <a:gd name="connsiteY3" fmla="*/ 8786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8195" y="8786"/>
                  </a:lnTo>
                  <a:cubicBezTo>
                    <a:pt x="8201" y="5857"/>
                    <a:pt x="8206" y="292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4" name="Rectangle 67">
              <a:extLst>
                <a:ext uri="{FF2B5EF4-FFF2-40B4-BE49-F238E27FC236}">
                  <a16:creationId xmlns:a16="http://schemas.microsoft.com/office/drawing/2014/main" id="{883ABF7E-6CB4-BC42-B575-A36EA900A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5" name="Text Box 68">
              <a:extLst>
                <a:ext uri="{FF2B5EF4-FFF2-40B4-BE49-F238E27FC236}">
                  <a16:creationId xmlns:a16="http://schemas.microsoft.com/office/drawing/2014/main" id="{66650C9E-5F29-884F-9159-45FAA57B88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" y="1692"/>
              <a:ext cx="309" cy="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IP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Eth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Phy</a:t>
              </a:r>
            </a:p>
          </p:txBody>
        </p:sp>
        <p:sp>
          <p:nvSpPr>
            <p:cNvPr id="186" name="Line 69">
              <a:extLst>
                <a:ext uri="{FF2B5EF4-FFF2-40B4-BE49-F238E27FC236}">
                  <a16:creationId xmlns:a16="http://schemas.microsoft.com/office/drawing/2014/main" id="{C38F4ABA-4642-6E42-A7ED-8B44FA4179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7" name="Line 70">
              <a:extLst>
                <a:ext uri="{FF2B5EF4-FFF2-40B4-BE49-F238E27FC236}">
                  <a16:creationId xmlns:a16="http://schemas.microsoft.com/office/drawing/2014/main" id="{398E3652-F593-0A4E-89E7-96E69780C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8" name="Line 71">
              <a:extLst>
                <a:ext uri="{FF2B5EF4-FFF2-40B4-BE49-F238E27FC236}">
                  <a16:creationId xmlns:a16="http://schemas.microsoft.com/office/drawing/2014/main" id="{6DEE6E13-9D27-014C-AB56-6B66BF11E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9" name="Line 72">
              <a:extLst>
                <a:ext uri="{FF2B5EF4-FFF2-40B4-BE49-F238E27FC236}">
                  <a16:creationId xmlns:a16="http://schemas.microsoft.com/office/drawing/2014/main" id="{8034621A-4B41-A146-99C4-7F51D5E7C4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90" name="Group 151">
            <a:extLst>
              <a:ext uri="{FF2B5EF4-FFF2-40B4-BE49-F238E27FC236}">
                <a16:creationId xmlns:a16="http://schemas.microsoft.com/office/drawing/2014/main" id="{B486901D-4BFD-A447-BC3C-D5DADB46F879}"/>
              </a:ext>
            </a:extLst>
          </p:cNvPr>
          <p:cNvGrpSpPr>
            <a:grpSpLocks/>
          </p:cNvGrpSpPr>
          <p:nvPr/>
        </p:nvGrpSpPr>
        <p:grpSpPr bwMode="auto">
          <a:xfrm>
            <a:off x="3033570" y="2961238"/>
            <a:ext cx="2011362" cy="760412"/>
            <a:chOff x="1197" y="1665"/>
            <a:chExt cx="1267" cy="479"/>
          </a:xfrm>
        </p:grpSpPr>
        <p:grpSp>
          <p:nvGrpSpPr>
            <p:cNvPr id="191" name="Group 150">
              <a:extLst>
                <a:ext uri="{FF2B5EF4-FFF2-40B4-BE49-F238E27FC236}">
                  <a16:creationId xmlns:a16="http://schemas.microsoft.com/office/drawing/2014/main" id="{DB9AC85E-9F88-E44B-86D1-FA4DC8294C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193" name="Rectangle 123">
                <a:extLst>
                  <a:ext uri="{FF2B5EF4-FFF2-40B4-BE49-F238E27FC236}">
                    <a16:creationId xmlns:a16="http://schemas.microsoft.com/office/drawing/2014/main" id="{82C7BD2C-0748-4943-8169-C08605635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4" name="Line 124">
                <a:extLst>
                  <a:ext uri="{FF2B5EF4-FFF2-40B4-BE49-F238E27FC236}">
                    <a16:creationId xmlns:a16="http://schemas.microsoft.com/office/drawing/2014/main" id="{CEC87B94-6EC9-8B4B-B829-61592882D5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Line 125">
                <a:extLst>
                  <a:ext uri="{FF2B5EF4-FFF2-40B4-BE49-F238E27FC236}">
                    <a16:creationId xmlns:a16="http://schemas.microsoft.com/office/drawing/2014/main" id="{0397BBAB-8DE8-C34D-93BF-78BBA0802D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92" name="Text Box 126">
              <a:extLst>
                <a:ext uri="{FF2B5EF4-FFF2-40B4-BE49-F238E27FC236}">
                  <a16:creationId xmlns:a16="http://schemas.microsoft.com/office/drawing/2014/main" id="{3CF80CC5-5CA2-3F49-8AE1-D6488278A0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7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 src: 111.111.111.111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  IP dest: 222.222.222.222</a:t>
              </a:r>
            </a:p>
          </p:txBody>
        </p:sp>
      </p:grpSp>
      <p:grpSp>
        <p:nvGrpSpPr>
          <p:cNvPr id="196" name="Group 141">
            <a:extLst>
              <a:ext uri="{FF2B5EF4-FFF2-40B4-BE49-F238E27FC236}">
                <a16:creationId xmlns:a16="http://schemas.microsoft.com/office/drawing/2014/main" id="{43D6CC11-6A15-DA4D-A6B4-3A498BA39B16}"/>
              </a:ext>
            </a:extLst>
          </p:cNvPr>
          <p:cNvGrpSpPr>
            <a:grpSpLocks/>
          </p:cNvGrpSpPr>
          <p:nvPr/>
        </p:nvGrpSpPr>
        <p:grpSpPr bwMode="auto">
          <a:xfrm>
            <a:off x="3166920" y="3221588"/>
            <a:ext cx="146050" cy="385762"/>
            <a:chOff x="1272" y="1762"/>
            <a:chExt cx="92" cy="243"/>
          </a:xfrm>
        </p:grpSpPr>
        <p:sp>
          <p:nvSpPr>
            <p:cNvPr id="197" name="Line 127">
              <a:extLst>
                <a:ext uri="{FF2B5EF4-FFF2-40B4-BE49-F238E27FC236}">
                  <a16:creationId xmlns:a16="http://schemas.microsoft.com/office/drawing/2014/main" id="{CFF4232C-6C8D-CA46-B8DF-55A6B990E6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8" name="Line 128">
              <a:extLst>
                <a:ext uri="{FF2B5EF4-FFF2-40B4-BE49-F238E27FC236}">
                  <a16:creationId xmlns:a16="http://schemas.microsoft.com/office/drawing/2014/main" id="{0FC90CB0-074D-124C-8085-60D0348EE5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99" name="Rectangle 143">
            <a:extLst>
              <a:ext uri="{FF2B5EF4-FFF2-40B4-BE49-F238E27FC236}">
                <a16:creationId xmlns:a16="http://schemas.microsoft.com/office/drawing/2014/main" id="{F8580D94-0394-A442-8CB6-1546E5F04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776" y="1283045"/>
            <a:ext cx="10769945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 creates IP datagram with IP source A, destination B </a:t>
            </a:r>
          </a:p>
        </p:txBody>
      </p:sp>
      <p:sp>
        <p:nvSpPr>
          <p:cNvPr id="200" name="Rectangle 144">
            <a:extLst>
              <a:ext uri="{FF2B5EF4-FFF2-40B4-BE49-F238E27FC236}">
                <a16:creationId xmlns:a16="http://schemas.microsoft.com/office/drawing/2014/main" id="{093EF9D2-90C4-4246-A4CE-501547C45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2476" y="1672614"/>
            <a:ext cx="1020065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 creates link-layer frame containing A-to-B IP datagram</a:t>
            </a:r>
          </a:p>
          <a:p>
            <a:pPr marL="574675" marR="0" lvl="1" indent="-231775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R's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MAC address is frame’s destination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201" name="Group 152">
            <a:extLst>
              <a:ext uri="{FF2B5EF4-FFF2-40B4-BE49-F238E27FC236}">
                <a16:creationId xmlns:a16="http://schemas.microsoft.com/office/drawing/2014/main" id="{30393C52-80B1-B34B-82FD-6D6AFC8693EE}"/>
              </a:ext>
            </a:extLst>
          </p:cNvPr>
          <p:cNvGrpSpPr>
            <a:grpSpLocks/>
          </p:cNvGrpSpPr>
          <p:nvPr/>
        </p:nvGrpSpPr>
        <p:grpSpPr bwMode="auto">
          <a:xfrm>
            <a:off x="2617645" y="2562775"/>
            <a:ext cx="2443162" cy="1519238"/>
            <a:chOff x="931" y="1414"/>
            <a:chExt cx="1539" cy="957"/>
          </a:xfrm>
        </p:grpSpPr>
        <p:sp>
          <p:nvSpPr>
            <p:cNvPr id="202" name="Text Box 135">
              <a:extLst>
                <a:ext uri="{FF2B5EF4-FFF2-40B4-BE49-F238E27FC236}">
                  <a16:creationId xmlns:a16="http://schemas.microsoft.com/office/drawing/2014/main" id="{374D8384-205B-1346-973B-C4A7A0B52B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MAC src: 74-29-9C-E8-FF-55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  MAC dest: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E6-E9-00-17-BB-4B</a:t>
              </a:r>
            </a:p>
          </p:txBody>
        </p:sp>
        <p:grpSp>
          <p:nvGrpSpPr>
            <p:cNvPr id="203" name="Group 145">
              <a:extLst>
                <a:ext uri="{FF2B5EF4-FFF2-40B4-BE49-F238E27FC236}">
                  <a16:creationId xmlns:a16="http://schemas.microsoft.com/office/drawing/2014/main" id="{324C4549-7D5D-384F-879F-F56865A6A8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08" name="Rectangle 138">
                <a:extLst>
                  <a:ext uri="{FF2B5EF4-FFF2-40B4-BE49-F238E27FC236}">
                    <a16:creationId xmlns:a16="http://schemas.microsoft.com/office/drawing/2014/main" id="{792B456E-98EA-6B4A-876C-B0AFF8E18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09" name="Rectangle 132">
                <a:extLst>
                  <a:ext uri="{FF2B5EF4-FFF2-40B4-BE49-F238E27FC236}">
                    <a16:creationId xmlns:a16="http://schemas.microsoft.com/office/drawing/2014/main" id="{1508FFC8-F29B-B547-818C-4E76AD809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10" name="Line 133">
                <a:extLst>
                  <a:ext uri="{FF2B5EF4-FFF2-40B4-BE49-F238E27FC236}">
                    <a16:creationId xmlns:a16="http://schemas.microsoft.com/office/drawing/2014/main" id="{9D7FBAE4-C7D6-034D-9F66-0E702A18BC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11" name="Line 134">
                <a:extLst>
                  <a:ext uri="{FF2B5EF4-FFF2-40B4-BE49-F238E27FC236}">
                    <a16:creationId xmlns:a16="http://schemas.microsoft.com/office/drawing/2014/main" id="{9A8B4FC8-4A21-FC48-8F5C-42315337A0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12" name="Line 139">
                <a:extLst>
                  <a:ext uri="{FF2B5EF4-FFF2-40B4-BE49-F238E27FC236}">
                    <a16:creationId xmlns:a16="http://schemas.microsoft.com/office/drawing/2014/main" id="{1BD450FA-6D95-6745-8EF4-368B3B8519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13" name="Line 140">
                <a:extLst>
                  <a:ext uri="{FF2B5EF4-FFF2-40B4-BE49-F238E27FC236}">
                    <a16:creationId xmlns:a16="http://schemas.microsoft.com/office/drawing/2014/main" id="{0D4EB437-69D7-4C47-A77B-9756687B8B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04" name="Line 146">
              <a:extLst>
                <a:ext uri="{FF2B5EF4-FFF2-40B4-BE49-F238E27FC236}">
                  <a16:creationId xmlns:a16="http://schemas.microsoft.com/office/drawing/2014/main" id="{39B1C57E-A0B3-D648-A52F-CE4868DFC7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5" name="Line 147">
              <a:extLst>
                <a:ext uri="{FF2B5EF4-FFF2-40B4-BE49-F238E27FC236}">
                  <a16:creationId xmlns:a16="http://schemas.microsoft.com/office/drawing/2014/main" id="{5B09FD8B-0878-5849-9CD0-9079BE5AB6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6" name="Line 148">
              <a:extLst>
                <a:ext uri="{FF2B5EF4-FFF2-40B4-BE49-F238E27FC236}">
                  <a16:creationId xmlns:a16="http://schemas.microsoft.com/office/drawing/2014/main" id="{F9CDF104-5CA2-3D47-B4A6-1BF38DE29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7" name="Line 149">
              <a:extLst>
                <a:ext uri="{FF2B5EF4-FFF2-40B4-BE49-F238E27FC236}">
                  <a16:creationId xmlns:a16="http://schemas.microsoft.com/office/drawing/2014/main" id="{FA91BD8F-96F1-D84D-B88C-4AD05CA4A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46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199" grpId="0"/>
      <p:bldP spid="20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Routing to another subnet: addressing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E8BE2D-BC96-5B4C-BB01-5A8A7B585BE8}"/>
              </a:ext>
            </a:extLst>
          </p:cNvPr>
          <p:cNvGrpSpPr/>
          <p:nvPr/>
        </p:nvGrpSpPr>
        <p:grpSpPr>
          <a:xfrm>
            <a:off x="1799535" y="4315099"/>
            <a:ext cx="8432226" cy="2308544"/>
            <a:chOff x="1799535" y="4315099"/>
            <a:chExt cx="8432226" cy="23085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FFE62D-54D4-2E4A-9F56-42AF465143DE}"/>
                </a:ext>
              </a:extLst>
            </p:cNvPr>
            <p:cNvCxnSpPr/>
            <p:nvPr/>
          </p:nvCxnSpPr>
          <p:spPr>
            <a:xfrm>
              <a:off x="4293702" y="5340624"/>
              <a:ext cx="323353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 Box 4">
              <a:extLst>
                <a:ext uri="{FF2B5EF4-FFF2-40B4-BE49-F238E27FC236}">
                  <a16:creationId xmlns:a16="http://schemas.microsoft.com/office/drawing/2014/main" id="{2D2C1B49-6D05-3245-A14C-49597506C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6545" y="4606786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ext Box 21">
              <a:extLst>
                <a:ext uri="{FF2B5EF4-FFF2-40B4-BE49-F238E27FC236}">
                  <a16:creationId xmlns:a16="http://schemas.microsoft.com/office/drawing/2014/main" id="{8E9F58B9-C012-7C42-9622-7098AAF9C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5" y="5749508"/>
              <a:ext cx="158594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1A-23-F9-CD-06-9B</a:t>
              </a:r>
            </a:p>
          </p:txBody>
        </p:sp>
        <p:sp>
          <p:nvSpPr>
            <p:cNvPr id="93" name="Text Box 22">
              <a:extLst>
                <a:ext uri="{FF2B5EF4-FFF2-40B4-BE49-F238E27FC236}">
                  <a16:creationId xmlns:a16="http://schemas.microsoft.com/office/drawing/2014/main" id="{D3BC78DD-68E2-3F42-A025-894036CA6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1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222.222.222.220</a:t>
              </a:r>
            </a:p>
          </p:txBody>
        </p:sp>
        <p:grpSp>
          <p:nvGrpSpPr>
            <p:cNvPr id="94" name="Group 23">
              <a:extLst>
                <a:ext uri="{FF2B5EF4-FFF2-40B4-BE49-F238E27FC236}">
                  <a16:creationId xmlns:a16="http://schemas.microsoft.com/office/drawing/2014/main" id="{026701D5-9E9E-EF42-B7AA-972F210D7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6" y="6027746"/>
              <a:ext cx="1573213" cy="482601"/>
              <a:chOff x="1934" y="2405"/>
              <a:chExt cx="991" cy="304"/>
            </a:xfrm>
          </p:grpSpPr>
          <p:sp>
            <p:nvSpPr>
              <p:cNvPr id="146" name="Text Box 24">
                <a:extLst>
                  <a:ext uri="{FF2B5EF4-FFF2-40B4-BE49-F238E27FC236}">
                    <a16:creationId xmlns:a16="http://schemas.microsoft.com/office/drawing/2014/main" id="{D19F6EF2-3DED-734B-B3EA-8B5850BFD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111.111.111.110</a:t>
                </a:r>
              </a:p>
            </p:txBody>
          </p:sp>
          <p:sp>
            <p:nvSpPr>
              <p:cNvPr id="147" name="Text Box 25">
                <a:extLst>
                  <a:ext uri="{FF2B5EF4-FFF2-40B4-BE49-F238E27FC236}">
                    <a16:creationId xmlns:a16="http://schemas.microsoft.com/office/drawing/2014/main" id="{E60F6762-DC3F-2E40-B567-43C8BBD1B1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8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99" name="Text Box 26">
              <a:extLst>
                <a:ext uri="{FF2B5EF4-FFF2-40B4-BE49-F238E27FC236}">
                  <a16:creationId xmlns:a16="http://schemas.microsoft.com/office/drawing/2014/main" id="{EB7AD1CB-7395-4048-94BA-078B67601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6346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CC-49-DE-D0-AB-7D</a:t>
              </a:r>
            </a:p>
          </p:txBody>
        </p:sp>
        <p:sp>
          <p:nvSpPr>
            <p:cNvPr id="100" name="Text Box 27">
              <a:extLst>
                <a:ext uri="{FF2B5EF4-FFF2-40B4-BE49-F238E27FC236}">
                  <a16:creationId xmlns:a16="http://schemas.microsoft.com/office/drawing/2014/main" id="{883C22D8-5EE5-FD4B-A6BF-961F094C9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4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111.111.111.112</a:t>
              </a:r>
            </a:p>
          </p:txBody>
        </p:sp>
        <p:sp>
          <p:nvSpPr>
            <p:cNvPr id="101" name="Text Box 30">
              <a:extLst>
                <a:ext uri="{FF2B5EF4-FFF2-40B4-BE49-F238E27FC236}">
                  <a16:creationId xmlns:a16="http://schemas.microsoft.com/office/drawing/2014/main" id="{F0A4A6D6-07D6-9540-9E22-87082344B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6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111.111.111.111</a:t>
              </a:r>
            </a:p>
          </p:txBody>
        </p:sp>
        <p:sp>
          <p:nvSpPr>
            <p:cNvPr id="102" name="Text Box 33">
              <a:extLst>
                <a:ext uri="{FF2B5EF4-FFF2-40B4-BE49-F238E27FC236}">
                  <a16:creationId xmlns:a16="http://schemas.microsoft.com/office/drawing/2014/main" id="{98DB423A-5D18-F545-A673-502329AD2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3"/>
              <a:ext cx="153599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74-29-9C-E8-FF-55</a:t>
              </a:r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B2706607-111C-5245-B2CF-A17D7724F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582" y="4808121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Line 40">
              <a:extLst>
                <a:ext uri="{FF2B5EF4-FFF2-40B4-BE49-F238E27FC236}">
                  <a16:creationId xmlns:a16="http://schemas.microsoft.com/office/drawing/2014/main" id="{28F869C4-D67B-E043-97EC-60E9EE422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370" y="4787483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Line 41">
              <a:extLst>
                <a:ext uri="{FF2B5EF4-FFF2-40B4-BE49-F238E27FC236}">
                  <a16:creationId xmlns:a16="http://schemas.microsoft.com/office/drawing/2014/main" id="{F58EADC2-5F53-3341-BAA6-DBF970DD75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6935" y="5732045"/>
              <a:ext cx="283036" cy="544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Line 44">
              <a:extLst>
                <a:ext uri="{FF2B5EF4-FFF2-40B4-BE49-F238E27FC236}">
                  <a16:creationId xmlns:a16="http://schemas.microsoft.com/office/drawing/2014/main" id="{9DEB43AB-0452-E74B-A267-354DF376C2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Line 45">
              <a:extLst>
                <a:ext uri="{FF2B5EF4-FFF2-40B4-BE49-F238E27FC236}">
                  <a16:creationId xmlns:a16="http://schemas.microsoft.com/office/drawing/2014/main" id="{FCE2A6D7-36B2-D94C-B589-354F8509B9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Line 46">
              <a:extLst>
                <a:ext uri="{FF2B5EF4-FFF2-40B4-BE49-F238E27FC236}">
                  <a16:creationId xmlns:a16="http://schemas.microsoft.com/office/drawing/2014/main" id="{34C788DF-A7C4-7C49-A6BA-645F989435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Line 47">
              <a:extLst>
                <a:ext uri="{FF2B5EF4-FFF2-40B4-BE49-F238E27FC236}">
                  <a16:creationId xmlns:a16="http://schemas.microsoft.com/office/drawing/2014/main" id="{74475E6E-D489-9D41-83DE-586A84785D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ext Box 58">
              <a:extLst>
                <a:ext uri="{FF2B5EF4-FFF2-40B4-BE49-F238E27FC236}">
                  <a16:creationId xmlns:a16="http://schemas.microsoft.com/office/drawing/2014/main" id="{9ED91BB2-5CD2-AF4D-990D-A02134AFD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136" y="4315099"/>
              <a:ext cx="39305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</a:p>
          </p:txBody>
        </p:sp>
        <p:grpSp>
          <p:nvGrpSpPr>
            <p:cNvPr id="113" name="Group 63">
              <a:extLst>
                <a:ext uri="{FF2B5EF4-FFF2-40B4-BE49-F238E27FC236}">
                  <a16:creationId xmlns:a16="http://schemas.microsoft.com/office/drawing/2014/main" id="{28E44824-539C-9E48-97D4-38EC5EF1A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5" y="5148731"/>
              <a:ext cx="1616076" cy="495300"/>
              <a:chOff x="4351" y="2786"/>
              <a:chExt cx="1018" cy="312"/>
            </a:xfrm>
          </p:grpSpPr>
          <p:sp>
            <p:nvSpPr>
              <p:cNvPr id="144" name="Text Box 64">
                <a:extLst>
                  <a:ext uri="{FF2B5EF4-FFF2-40B4-BE49-F238E27FC236}">
                    <a16:creationId xmlns:a16="http://schemas.microsoft.com/office/drawing/2014/main" id="{6F4DD6C5-5CCC-9A43-8DEF-22B166CC12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222.222.222.222</a:t>
                </a:r>
              </a:p>
            </p:txBody>
          </p:sp>
          <p:sp>
            <p:nvSpPr>
              <p:cNvPr id="145" name="Text Box 65">
                <a:extLst>
                  <a:ext uri="{FF2B5EF4-FFF2-40B4-BE49-F238E27FC236}">
                    <a16:creationId xmlns:a16="http://schemas.microsoft.com/office/drawing/2014/main" id="{6E33AF33-87FC-744F-A61A-A574F7048B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1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114" name="Line 67">
              <a:extLst>
                <a:ext uri="{FF2B5EF4-FFF2-40B4-BE49-F238E27FC236}">
                  <a16:creationId xmlns:a16="http://schemas.microsoft.com/office/drawing/2014/main" id="{351E9598-D6EF-0941-9E90-3FFDA09398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15932" y="4787483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ext Box 71">
              <a:extLst>
                <a:ext uri="{FF2B5EF4-FFF2-40B4-BE49-F238E27FC236}">
                  <a16:creationId xmlns:a16="http://schemas.microsoft.com/office/drawing/2014/main" id="{A2452177-E551-CB48-A13E-9F30A8D87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6999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222.222.222.221</a:t>
              </a:r>
            </a:p>
          </p:txBody>
        </p:sp>
        <p:sp>
          <p:nvSpPr>
            <p:cNvPr id="117" name="Text Box 72">
              <a:extLst>
                <a:ext uri="{FF2B5EF4-FFF2-40B4-BE49-F238E27FC236}">
                  <a16:creationId xmlns:a16="http://schemas.microsoft.com/office/drawing/2014/main" id="{70A29F2B-254D-C242-BED3-63C6A20006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1" y="6315866"/>
              <a:ext cx="1552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88-B2-2F-54-1A-0F</a:t>
              </a:r>
            </a:p>
          </p:txBody>
        </p:sp>
        <p:sp>
          <p:nvSpPr>
            <p:cNvPr id="118" name="Line 73">
              <a:extLst>
                <a:ext uri="{FF2B5EF4-FFF2-40B4-BE49-F238E27FC236}">
                  <a16:creationId xmlns:a16="http://schemas.microsoft.com/office/drawing/2014/main" id="{EA6BFE92-6101-754D-A5A8-900E35C4E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156672" y="5684421"/>
              <a:ext cx="267105" cy="2009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75">
              <a:extLst>
                <a:ext uri="{FF2B5EF4-FFF2-40B4-BE49-F238E27FC236}">
                  <a16:creationId xmlns:a16="http://schemas.microsoft.com/office/drawing/2014/main" id="{68E66362-A921-0844-BAA8-FB5279AD1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157" y="4811296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ext Box 76">
              <a:extLst>
                <a:ext uri="{FF2B5EF4-FFF2-40B4-BE49-F238E27FC236}">
                  <a16:creationId xmlns:a16="http://schemas.microsoft.com/office/drawing/2014/main" id="{DA57B50B-B7E5-2942-B45A-3152B6985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316" y="4484341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76A447-7E01-C147-9C89-C1C4C935DA7A}"/>
                </a:ext>
              </a:extLst>
            </p:cNvPr>
            <p:cNvGrpSpPr/>
            <p:nvPr/>
          </p:nvGrpSpPr>
          <p:grpSpPr>
            <a:xfrm>
              <a:off x="5001868" y="5038254"/>
              <a:ext cx="1310631" cy="501151"/>
              <a:chOff x="4909105" y="5767126"/>
              <a:chExt cx="1310631" cy="501151"/>
            </a:xfrm>
          </p:grpSpPr>
          <p:sp>
            <p:nvSpPr>
              <p:cNvPr id="167" name="Rectangle 37">
                <a:extLst>
                  <a:ext uri="{FF2B5EF4-FFF2-40B4-BE49-F238E27FC236}">
                    <a16:creationId xmlns:a16="http://schemas.microsoft.com/office/drawing/2014/main" id="{89D0886F-F835-2044-AB8F-F49ACC0B5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859" y="5937451"/>
                <a:ext cx="134168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8" name="Rectangle 37">
                <a:extLst>
                  <a:ext uri="{FF2B5EF4-FFF2-40B4-BE49-F238E27FC236}">
                    <a16:creationId xmlns:a16="http://schemas.microsoft.com/office/drawing/2014/main" id="{C75323AD-DC39-4543-A0CC-4375A7BCF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66501" y="5940764"/>
                <a:ext cx="140795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EDD0BCD9-05EB-F249-AEA1-A9CCFBC80BB8}"/>
                  </a:ext>
                </a:extLst>
              </p:cNvPr>
              <p:cNvGrpSpPr/>
              <p:nvPr/>
            </p:nvGrpSpPr>
            <p:grpSpPr>
              <a:xfrm>
                <a:off x="5115340" y="5767126"/>
                <a:ext cx="901147" cy="501151"/>
                <a:chOff x="7493876" y="2774731"/>
                <a:chExt cx="1481958" cy="894622"/>
              </a:xfrm>
            </p:grpSpPr>
            <p:sp>
              <p:nvSpPr>
                <p:cNvPr id="157" name="Freeform 156">
                  <a:extLst>
                    <a:ext uri="{FF2B5EF4-FFF2-40B4-BE49-F238E27FC236}">
                      <a16:creationId xmlns:a16="http://schemas.microsoft.com/office/drawing/2014/main" id="{F5326B06-29FF-A544-BF80-2A062222958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8065A2A5-902C-A940-821B-CBFC0122AC2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14C076B7-5A71-8644-9F5C-08E13F943BD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60" name="Freeform 159">
                    <a:extLst>
                      <a:ext uri="{FF2B5EF4-FFF2-40B4-BE49-F238E27FC236}">
                        <a16:creationId xmlns:a16="http://schemas.microsoft.com/office/drawing/2014/main" id="{13D62837-C3EA-8B4B-B09D-FC71F9727C6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1" name="Freeform 160">
                    <a:extLst>
                      <a:ext uri="{FF2B5EF4-FFF2-40B4-BE49-F238E27FC236}">
                        <a16:creationId xmlns:a16="http://schemas.microsoft.com/office/drawing/2014/main" id="{147D5E46-2372-FA45-9685-A7CC6CA91F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2" name="Freeform 161">
                    <a:extLst>
                      <a:ext uri="{FF2B5EF4-FFF2-40B4-BE49-F238E27FC236}">
                        <a16:creationId xmlns:a16="http://schemas.microsoft.com/office/drawing/2014/main" id="{6B2D97C5-61CB-9441-993B-95CAA7169FC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3" name="Freeform 162">
                    <a:extLst>
                      <a:ext uri="{FF2B5EF4-FFF2-40B4-BE49-F238E27FC236}">
                        <a16:creationId xmlns:a16="http://schemas.microsoft.com/office/drawing/2014/main" id="{CD3C4F94-9D92-F048-A80A-0D709146CB4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171" name="Rectangle 37">
              <a:extLst>
                <a:ext uri="{FF2B5EF4-FFF2-40B4-BE49-F238E27FC236}">
                  <a16:creationId xmlns:a16="http://schemas.microsoft.com/office/drawing/2014/main" id="{A9816EEA-38E6-AE46-970F-D20738D1C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61022" y="4666815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9" name="Group 49">
              <a:extLst>
                <a:ext uri="{FF2B5EF4-FFF2-40B4-BE49-F238E27FC236}">
                  <a16:creationId xmlns:a16="http://schemas.microsoft.com/office/drawing/2014/main" id="{AD680CEA-D168-C84F-AAE1-D128195A44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8687" y="4333458"/>
              <a:ext cx="936071" cy="761428"/>
              <a:chOff x="-44" y="1473"/>
              <a:chExt cx="981" cy="1105"/>
            </a:xfrm>
          </p:grpSpPr>
          <p:pic>
            <p:nvPicPr>
              <p:cNvPr id="150" name="Picture 50" descr="desktop_computer_stylized_medium">
                <a:extLst>
                  <a:ext uri="{FF2B5EF4-FFF2-40B4-BE49-F238E27FC236}">
                    <a16:creationId xmlns:a16="http://schemas.microsoft.com/office/drawing/2014/main" id="{DADE998E-D7B9-EC4F-9F94-E65CF536C4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1" name="Freeform 51">
                <a:extLst>
                  <a:ext uri="{FF2B5EF4-FFF2-40B4-BE49-F238E27FC236}">
                    <a16:creationId xmlns:a16="http://schemas.microsoft.com/office/drawing/2014/main" id="{BC38A1B0-555E-F049-93AC-48537726F7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80" name="Rectangle 37">
              <a:extLst>
                <a:ext uri="{FF2B5EF4-FFF2-40B4-BE49-F238E27FC236}">
                  <a16:creationId xmlns:a16="http://schemas.microsoft.com/office/drawing/2014/main" id="{51912ACC-FA1C-7E48-9062-DA96B6CD7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71833" y="5687855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26" name="Group 49">
              <a:extLst>
                <a:ext uri="{FF2B5EF4-FFF2-40B4-BE49-F238E27FC236}">
                  <a16:creationId xmlns:a16="http://schemas.microsoft.com/office/drawing/2014/main" id="{164313DA-E436-B94D-946E-A9F9627207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1426" y="5490561"/>
              <a:ext cx="639495" cy="517588"/>
              <a:chOff x="-44" y="1473"/>
              <a:chExt cx="981" cy="1105"/>
            </a:xfrm>
          </p:grpSpPr>
          <p:pic>
            <p:nvPicPr>
              <p:cNvPr id="127" name="Picture 50" descr="desktop_computer_stylized_medium">
                <a:extLst>
                  <a:ext uri="{FF2B5EF4-FFF2-40B4-BE49-F238E27FC236}">
                    <a16:creationId xmlns:a16="http://schemas.microsoft.com/office/drawing/2014/main" id="{2DC8C6C4-5C23-0541-8061-C718A5B9D9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" name="Freeform 51">
                <a:extLst>
                  <a:ext uri="{FF2B5EF4-FFF2-40B4-BE49-F238E27FC236}">
                    <a16:creationId xmlns:a16="http://schemas.microsoft.com/office/drawing/2014/main" id="{24E0555C-7855-E749-82E9-0F21AFA4C7C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81" name="Rectangle 37">
              <a:extLst>
                <a:ext uri="{FF2B5EF4-FFF2-40B4-BE49-F238E27FC236}">
                  <a16:creationId xmlns:a16="http://schemas.microsoft.com/office/drawing/2014/main" id="{43F1B530-B1FE-5547-9108-2D9D5DEFE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726575" y="4653061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182" name="Rectangle 37">
              <a:extLst>
                <a:ext uri="{FF2B5EF4-FFF2-40B4-BE49-F238E27FC236}">
                  <a16:creationId xmlns:a16="http://schemas.microsoft.com/office/drawing/2014/main" id="{7CF48F98-D094-CD4E-BD60-0DA33EA422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96816" y="5784803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0" name="Group 44">
              <a:extLst>
                <a:ext uri="{FF2B5EF4-FFF2-40B4-BE49-F238E27FC236}">
                  <a16:creationId xmlns:a16="http://schemas.microsoft.com/office/drawing/2014/main" id="{BF422F91-ACCF-D044-A60B-0B40246D06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73" y="4391325"/>
              <a:ext cx="1009650" cy="855028"/>
              <a:chOff x="-44" y="1473"/>
              <a:chExt cx="981" cy="1105"/>
            </a:xfrm>
          </p:grpSpPr>
          <p:pic>
            <p:nvPicPr>
              <p:cNvPr id="142" name="Picture 45" descr="desktop_computer_stylized_medium">
                <a:extLst>
                  <a:ext uri="{FF2B5EF4-FFF2-40B4-BE49-F238E27FC236}">
                    <a16:creationId xmlns:a16="http://schemas.microsoft.com/office/drawing/2014/main" id="{707FEFA6-A5DE-6840-9994-DC6AA79BA0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" name="Freeform 46">
                <a:extLst>
                  <a:ext uri="{FF2B5EF4-FFF2-40B4-BE49-F238E27FC236}">
                    <a16:creationId xmlns:a16="http://schemas.microsoft.com/office/drawing/2014/main" id="{2330F56F-3837-6446-9F35-FB42B05CDD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2" name="Group 44">
              <a:extLst>
                <a:ext uri="{FF2B5EF4-FFF2-40B4-BE49-F238E27FC236}">
                  <a16:creationId xmlns:a16="http://schemas.microsoft.com/office/drawing/2014/main" id="{083ACB0A-FBA9-0D43-9726-0A41424DD3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3615" y="5618570"/>
              <a:ext cx="711200" cy="601028"/>
              <a:chOff x="-44" y="1473"/>
              <a:chExt cx="981" cy="1105"/>
            </a:xfrm>
          </p:grpSpPr>
          <p:pic>
            <p:nvPicPr>
              <p:cNvPr id="154" name="Picture 45" descr="desktop_computer_stylized_medium">
                <a:extLst>
                  <a:ext uri="{FF2B5EF4-FFF2-40B4-BE49-F238E27FC236}">
                    <a16:creationId xmlns:a16="http://schemas.microsoft.com/office/drawing/2014/main" id="{C369DB0B-1F34-3B46-A82A-78A90E656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5" name="Freeform 46">
                <a:extLst>
                  <a:ext uri="{FF2B5EF4-FFF2-40B4-BE49-F238E27FC236}">
                    <a16:creationId xmlns:a16="http://schemas.microsoft.com/office/drawing/2014/main" id="{9C2398C0-FF47-894E-B5E8-11EB55029DC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F604162-E90D-984F-847A-C102A2F79780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ED79A4A8-654F-5C41-9FB9-78AF30E0F3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30">
            <a:extLst>
              <a:ext uri="{FF2B5EF4-FFF2-40B4-BE49-F238E27FC236}">
                <a16:creationId xmlns:a16="http://schemas.microsoft.com/office/drawing/2014/main" id="{6F8155FF-5822-3549-98DF-05648529019B}"/>
              </a:ext>
            </a:extLst>
          </p:cNvPr>
          <p:cNvGrpSpPr>
            <a:grpSpLocks/>
          </p:cNvGrpSpPr>
          <p:nvPr/>
        </p:nvGrpSpPr>
        <p:grpSpPr bwMode="auto">
          <a:xfrm>
            <a:off x="1793938" y="3017352"/>
            <a:ext cx="976312" cy="1460500"/>
            <a:chOff x="337" y="1692"/>
            <a:chExt cx="615" cy="920"/>
          </a:xfrm>
        </p:grpSpPr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id="{CEE79BEE-4F75-0443-8BCC-AFB0A8B88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8195 w 10000"/>
                <a:gd name="connsiteY3" fmla="*/ 8786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8195" y="8786"/>
                  </a:lnTo>
                  <a:cubicBezTo>
                    <a:pt x="8201" y="5857"/>
                    <a:pt x="8206" y="292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4" name="Rectangle 67">
              <a:extLst>
                <a:ext uri="{FF2B5EF4-FFF2-40B4-BE49-F238E27FC236}">
                  <a16:creationId xmlns:a16="http://schemas.microsoft.com/office/drawing/2014/main" id="{883ABF7E-6CB4-BC42-B575-A36EA900A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5" name="Text Box 68">
              <a:extLst>
                <a:ext uri="{FF2B5EF4-FFF2-40B4-BE49-F238E27FC236}">
                  <a16:creationId xmlns:a16="http://schemas.microsoft.com/office/drawing/2014/main" id="{66650C9E-5F29-884F-9159-45FAA57B88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" y="1692"/>
              <a:ext cx="309" cy="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IP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Eth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Phy</a:t>
              </a:r>
            </a:p>
          </p:txBody>
        </p:sp>
        <p:sp>
          <p:nvSpPr>
            <p:cNvPr id="186" name="Line 69">
              <a:extLst>
                <a:ext uri="{FF2B5EF4-FFF2-40B4-BE49-F238E27FC236}">
                  <a16:creationId xmlns:a16="http://schemas.microsoft.com/office/drawing/2014/main" id="{C38F4ABA-4642-6E42-A7ED-8B44FA4179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7" name="Line 70">
              <a:extLst>
                <a:ext uri="{FF2B5EF4-FFF2-40B4-BE49-F238E27FC236}">
                  <a16:creationId xmlns:a16="http://schemas.microsoft.com/office/drawing/2014/main" id="{398E3652-F593-0A4E-89E7-96E69780C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8" name="Line 71">
              <a:extLst>
                <a:ext uri="{FF2B5EF4-FFF2-40B4-BE49-F238E27FC236}">
                  <a16:creationId xmlns:a16="http://schemas.microsoft.com/office/drawing/2014/main" id="{6DEE6E13-9D27-014C-AB56-6B66BF11E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9" name="Line 72">
              <a:extLst>
                <a:ext uri="{FF2B5EF4-FFF2-40B4-BE49-F238E27FC236}">
                  <a16:creationId xmlns:a16="http://schemas.microsoft.com/office/drawing/2014/main" id="{8034621A-4B41-A146-99C4-7F51D5E7C4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16" name="Rectangle 76">
            <a:extLst>
              <a:ext uri="{FF2B5EF4-FFF2-40B4-BE49-F238E27FC236}">
                <a16:creationId xmlns:a16="http://schemas.microsoft.com/office/drawing/2014/main" id="{0C39CCFA-046E-A446-84EF-1BEA3B8C7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6283" y="1283047"/>
            <a:ext cx="77724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frame sent from A to R</a:t>
            </a:r>
          </a:p>
        </p:txBody>
      </p:sp>
      <p:grpSp>
        <p:nvGrpSpPr>
          <p:cNvPr id="217" name="Group 100">
            <a:extLst>
              <a:ext uri="{FF2B5EF4-FFF2-40B4-BE49-F238E27FC236}">
                <a16:creationId xmlns:a16="http://schemas.microsoft.com/office/drawing/2014/main" id="{26593A8D-E362-224D-9E7E-B61DB7194FD2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218" name="Freeform 93">
              <a:extLst>
                <a:ext uri="{FF2B5EF4-FFF2-40B4-BE49-F238E27FC236}">
                  <a16:creationId xmlns:a16="http://schemas.microsoft.com/office/drawing/2014/main" id="{42C52F5E-B581-5146-A523-9B4DBBF2A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9" name="Rectangle 94">
              <a:extLst>
                <a:ext uri="{FF2B5EF4-FFF2-40B4-BE49-F238E27FC236}">
                  <a16:creationId xmlns:a16="http://schemas.microsoft.com/office/drawing/2014/main" id="{1FCD4D83-89D6-3841-86ED-D90DD589A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0" name="Text Box 95">
              <a:extLst>
                <a:ext uri="{FF2B5EF4-FFF2-40B4-BE49-F238E27FC236}">
                  <a16:creationId xmlns:a16="http://schemas.microsoft.com/office/drawing/2014/main" id="{AF3AB9C7-326F-214C-B68F-8E9DBB6D3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Eth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Phy</a:t>
              </a:r>
            </a:p>
          </p:txBody>
        </p:sp>
        <p:sp>
          <p:nvSpPr>
            <p:cNvPr id="221" name="Line 98">
              <a:extLst>
                <a:ext uri="{FF2B5EF4-FFF2-40B4-BE49-F238E27FC236}">
                  <a16:creationId xmlns:a16="http://schemas.microsoft.com/office/drawing/2014/main" id="{B4AA6736-B872-464D-8F00-A2300EE0D1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2" name="Line 99">
              <a:extLst>
                <a:ext uri="{FF2B5EF4-FFF2-40B4-BE49-F238E27FC236}">
                  <a16:creationId xmlns:a16="http://schemas.microsoft.com/office/drawing/2014/main" id="{CB139325-F501-DB43-B9CC-6A6C52C7F6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23" name="Rectangle 101">
            <a:extLst>
              <a:ext uri="{FF2B5EF4-FFF2-40B4-BE49-F238E27FC236}">
                <a16:creationId xmlns:a16="http://schemas.microsoft.com/office/drawing/2014/main" id="{8EBFBDEF-AAA3-4340-9162-016BC02BB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206" y="1744664"/>
            <a:ext cx="77724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frame received at R, datagram removed, passed up to IP</a:t>
            </a:r>
          </a:p>
        </p:txBody>
      </p:sp>
      <p:grpSp>
        <p:nvGrpSpPr>
          <p:cNvPr id="224" name="Group 131">
            <a:extLst>
              <a:ext uri="{FF2B5EF4-FFF2-40B4-BE49-F238E27FC236}">
                <a16:creationId xmlns:a16="http://schemas.microsoft.com/office/drawing/2014/main" id="{95486488-4C25-234D-AE46-F14C0273A412}"/>
              </a:ext>
            </a:extLst>
          </p:cNvPr>
          <p:cNvGrpSpPr>
            <a:grpSpLocks/>
          </p:cNvGrpSpPr>
          <p:nvPr/>
        </p:nvGrpSpPr>
        <p:grpSpPr bwMode="auto">
          <a:xfrm>
            <a:off x="2617650" y="2562774"/>
            <a:ext cx="2443162" cy="1519238"/>
            <a:chOff x="931" y="1414"/>
            <a:chExt cx="1539" cy="957"/>
          </a:xfrm>
        </p:grpSpPr>
        <p:sp>
          <p:nvSpPr>
            <p:cNvPr id="225" name="Text Box 79">
              <a:extLst>
                <a:ext uri="{FF2B5EF4-FFF2-40B4-BE49-F238E27FC236}">
                  <a16:creationId xmlns:a16="http://schemas.microsoft.com/office/drawing/2014/main" id="{D2216B94-937D-4644-A4B0-B59D607E0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MAC src: 74-29-9C-E8-FF-55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  MAC dest: E6-E9-00-17-BB-4B</a:t>
              </a:r>
            </a:p>
          </p:txBody>
        </p:sp>
        <p:grpSp>
          <p:nvGrpSpPr>
            <p:cNvPr id="226" name="Group 80">
              <a:extLst>
                <a:ext uri="{FF2B5EF4-FFF2-40B4-BE49-F238E27FC236}">
                  <a16:creationId xmlns:a16="http://schemas.microsoft.com/office/drawing/2014/main" id="{74FDF8C0-9447-DE41-BACB-360101EE6F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32" name="Rectangle 81">
                <a:extLst>
                  <a:ext uri="{FF2B5EF4-FFF2-40B4-BE49-F238E27FC236}">
                    <a16:creationId xmlns:a16="http://schemas.microsoft.com/office/drawing/2014/main" id="{91B41E0A-F429-5E45-AC76-2FCB31FCC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3" name="Rectangle 82">
                <a:extLst>
                  <a:ext uri="{FF2B5EF4-FFF2-40B4-BE49-F238E27FC236}">
                    <a16:creationId xmlns:a16="http://schemas.microsoft.com/office/drawing/2014/main" id="{1C3169C4-E630-6A41-9685-666E6C384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4" name="Line 83">
                <a:extLst>
                  <a:ext uri="{FF2B5EF4-FFF2-40B4-BE49-F238E27FC236}">
                    <a16:creationId xmlns:a16="http://schemas.microsoft.com/office/drawing/2014/main" id="{CED1F1A7-B695-6E4E-9FA6-5AA850143F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5" name="Line 84">
                <a:extLst>
                  <a:ext uri="{FF2B5EF4-FFF2-40B4-BE49-F238E27FC236}">
                    <a16:creationId xmlns:a16="http://schemas.microsoft.com/office/drawing/2014/main" id="{08886298-54D3-1A46-8429-10B826D268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6" name="Line 85">
                <a:extLst>
                  <a:ext uri="{FF2B5EF4-FFF2-40B4-BE49-F238E27FC236}">
                    <a16:creationId xmlns:a16="http://schemas.microsoft.com/office/drawing/2014/main" id="{F5285889-1D2B-B547-B316-981ED840CC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7" name="Line 86">
                <a:extLst>
                  <a:ext uri="{FF2B5EF4-FFF2-40B4-BE49-F238E27FC236}">
                    <a16:creationId xmlns:a16="http://schemas.microsoft.com/office/drawing/2014/main" id="{17AB5318-1DFA-814E-B7AA-B0A13DDABA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27" name="Line 87">
              <a:extLst>
                <a:ext uri="{FF2B5EF4-FFF2-40B4-BE49-F238E27FC236}">
                  <a16:creationId xmlns:a16="http://schemas.microsoft.com/office/drawing/2014/main" id="{D3C56A82-378C-D642-AF1E-FDE107787B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8" name="Line 88">
              <a:extLst>
                <a:ext uri="{FF2B5EF4-FFF2-40B4-BE49-F238E27FC236}">
                  <a16:creationId xmlns:a16="http://schemas.microsoft.com/office/drawing/2014/main" id="{DFF54215-DE96-B14B-BA21-CC331FD760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9" name="Line 89">
              <a:extLst>
                <a:ext uri="{FF2B5EF4-FFF2-40B4-BE49-F238E27FC236}">
                  <a16:creationId xmlns:a16="http://schemas.microsoft.com/office/drawing/2014/main" id="{A24A71FF-A793-E749-AC22-A4A0D350FC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0" name="Line 90">
              <a:extLst>
                <a:ext uri="{FF2B5EF4-FFF2-40B4-BE49-F238E27FC236}">
                  <a16:creationId xmlns:a16="http://schemas.microsoft.com/office/drawing/2014/main" id="{C1F3029F-74E1-934A-94C0-39E2BE291F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1" name="Text Box 130">
              <a:extLst>
                <a:ext uri="{FF2B5EF4-FFF2-40B4-BE49-F238E27FC236}">
                  <a16:creationId xmlns:a16="http://schemas.microsoft.com/office/drawing/2014/main" id="{EB155DAE-47C1-D14B-8A96-D36900431F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3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 src: 111.111.111.111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  IP dest: 222.222.222.222</a:t>
              </a:r>
            </a:p>
          </p:txBody>
        </p:sp>
      </p:grpSp>
      <p:grpSp>
        <p:nvGrpSpPr>
          <p:cNvPr id="254" name="Group 68">
            <a:extLst>
              <a:ext uri="{FF2B5EF4-FFF2-40B4-BE49-F238E27FC236}">
                <a16:creationId xmlns:a16="http://schemas.microsoft.com/office/drawing/2014/main" id="{1A75D45F-AC9A-1841-96BB-54AD4F3B3AA3}"/>
              </a:ext>
            </a:extLst>
          </p:cNvPr>
          <p:cNvGrpSpPr>
            <a:grpSpLocks/>
          </p:cNvGrpSpPr>
          <p:nvPr/>
        </p:nvGrpSpPr>
        <p:grpSpPr bwMode="auto">
          <a:xfrm>
            <a:off x="4185539" y="3526195"/>
            <a:ext cx="1096962" cy="244475"/>
            <a:chOff x="1231" y="1990"/>
            <a:chExt cx="691" cy="154"/>
          </a:xfrm>
        </p:grpSpPr>
        <p:sp>
          <p:nvSpPr>
            <p:cNvPr id="255" name="Rectangle 69">
              <a:extLst>
                <a:ext uri="{FF2B5EF4-FFF2-40B4-BE49-F238E27FC236}">
                  <a16:creationId xmlns:a16="http://schemas.microsoft.com/office/drawing/2014/main" id="{F9CA10E0-D12F-234C-A388-A4AA3D27C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" y="1991"/>
              <a:ext cx="691" cy="153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6" name="Line 70">
              <a:extLst>
                <a:ext uri="{FF2B5EF4-FFF2-40B4-BE49-F238E27FC236}">
                  <a16:creationId xmlns:a16="http://schemas.microsoft.com/office/drawing/2014/main" id="{F89DE28D-1CB2-694F-BB37-0E108EEA4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1990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7" name="Line 71">
              <a:extLst>
                <a:ext uri="{FF2B5EF4-FFF2-40B4-BE49-F238E27FC236}">
                  <a16:creationId xmlns:a16="http://schemas.microsoft.com/office/drawing/2014/main" id="{E471EBCA-2760-5D46-BDF2-79AA0D584E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7" y="1992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58" name="Group 146">
            <a:extLst>
              <a:ext uri="{FF2B5EF4-FFF2-40B4-BE49-F238E27FC236}">
                <a16:creationId xmlns:a16="http://schemas.microsoft.com/office/drawing/2014/main" id="{6236AA8D-2F27-404F-95A3-EBA53FD8D9F3}"/>
              </a:ext>
            </a:extLst>
          </p:cNvPr>
          <p:cNvGrpSpPr>
            <a:grpSpLocks/>
          </p:cNvGrpSpPr>
          <p:nvPr/>
        </p:nvGrpSpPr>
        <p:grpSpPr bwMode="auto">
          <a:xfrm>
            <a:off x="4139501" y="2695932"/>
            <a:ext cx="2011363" cy="979488"/>
            <a:chOff x="4493" y="1480"/>
            <a:chExt cx="1267" cy="617"/>
          </a:xfrm>
        </p:grpSpPr>
        <p:sp>
          <p:nvSpPr>
            <p:cNvPr id="259" name="Line 143">
              <a:extLst>
                <a:ext uri="{FF2B5EF4-FFF2-40B4-BE49-F238E27FC236}">
                  <a16:creationId xmlns:a16="http://schemas.microsoft.com/office/drawing/2014/main" id="{5AC998EC-DB9D-8148-9F1F-2192C496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76" y="1627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0" name="Line 144">
              <a:extLst>
                <a:ext uri="{FF2B5EF4-FFF2-40B4-BE49-F238E27FC236}">
                  <a16:creationId xmlns:a16="http://schemas.microsoft.com/office/drawing/2014/main" id="{5CE2DD15-1141-5C45-87A0-DFED66E19E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8" y="1739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1" name="Text Box 145">
              <a:extLst>
                <a:ext uri="{FF2B5EF4-FFF2-40B4-BE49-F238E27FC236}">
                  <a16:creationId xmlns:a16="http://schemas.microsoft.com/office/drawing/2014/main" id="{078DCCF7-88A5-9245-8B08-6E0254E6A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3" y="1480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 src: 111.111.111.111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  IP dest: 222.222.222.222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163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046 L -3.75E-6 0.13287 L 0.0405 0.16296 L 0.0849 0.16296 C 0.08451 0.11319 0.08464 0.04792 0.08438 -0.00139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Routing to another subnet: addressing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FFE62D-54D4-2E4A-9F56-42AF465143DE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:a16="http://schemas.microsoft.com/office/drawing/2014/main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 Box 21">
            <a:extLst>
              <a:ext uri="{FF2B5EF4-FFF2-40B4-BE49-F238E27FC236}">
                <a16:creationId xmlns:a16="http://schemas.microsoft.com/office/drawing/2014/main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945" y="5749508"/>
            <a:ext cx="158594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:a16="http://schemas.microsoft.com/office/drawing/2014/main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8582" y="5576471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:a16="http://schemas.microsoft.com/office/drawing/2014/main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3992226" y="6027746"/>
            <a:ext cx="1573213" cy="482601"/>
            <a:chOff x="1934" y="2405"/>
            <a:chExt cx="991" cy="304"/>
          </a:xfrm>
        </p:grpSpPr>
        <p:sp>
          <p:nvSpPr>
            <p:cNvPr id="146" name="Text Box 24">
              <a:extLst>
                <a:ext uri="{FF2B5EF4-FFF2-40B4-BE49-F238E27FC236}">
                  <a16:creationId xmlns:a16="http://schemas.microsoft.com/office/drawing/2014/main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:a16="http://schemas.microsoft.com/office/drawing/2014/main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98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:a16="http://schemas.microsoft.com/office/drawing/2014/main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382" y="6174597"/>
            <a:ext cx="16346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:a16="http://schemas.microsoft.com/office/drawing/2014/main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407" y="5985684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111.111.111.112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F0A4A6D6-07D6-9540-9E22-87082344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438" y="5007006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111.111.111.111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:a16="http://schemas.microsoft.com/office/drawing/2014/main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535" y="5196273"/>
            <a:ext cx="15359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:a16="http://schemas.microsoft.com/office/drawing/2014/main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Line 40">
            <a:extLst>
              <a:ext uri="{FF2B5EF4-FFF2-40B4-BE49-F238E27FC236}">
                <a16:creationId xmlns:a16="http://schemas.microsoft.com/office/drawing/2014/main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:a16="http://schemas.microsoft.com/office/drawing/2014/main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:a16="http://schemas.microsoft.com/office/drawing/2014/main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2282" y="5842809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Line 45">
            <a:extLst>
              <a:ext uri="{FF2B5EF4-FFF2-40B4-BE49-F238E27FC236}">
                <a16:creationId xmlns:a16="http://schemas.microsoft.com/office/drawing/2014/main" id="{FCE2A6D7-36B2-D94C-B589-354F8509B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8645" y="4860508"/>
            <a:ext cx="0" cy="2481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:a16="http://schemas.microsoft.com/office/drawing/2014/main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8707" y="5427247"/>
            <a:ext cx="0" cy="620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:a16="http://schemas.microsoft.com/office/drawing/2014/main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07745" y="5417721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:a16="http://schemas.microsoft.com/office/drawing/2014/main" id="{9ED91BB2-5CD2-AF4D-990D-A02134AF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grpSp>
        <p:nvGrpSpPr>
          <p:cNvPr id="113" name="Group 63">
            <a:extLst>
              <a:ext uri="{FF2B5EF4-FFF2-40B4-BE49-F238E27FC236}">
                <a16:creationId xmlns:a16="http://schemas.microsoft.com/office/drawing/2014/main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8615685" y="5148731"/>
            <a:ext cx="1616076" cy="495300"/>
            <a:chOff x="4351" y="2786"/>
            <a:chExt cx="1018" cy="312"/>
          </a:xfrm>
        </p:grpSpPr>
        <p:sp>
          <p:nvSpPr>
            <p:cNvPr id="144" name="Text Box 64">
              <a:extLst>
                <a:ext uri="{FF2B5EF4-FFF2-40B4-BE49-F238E27FC236}">
                  <a16:creationId xmlns:a16="http://schemas.microsoft.com/office/drawing/2014/main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:a16="http://schemas.microsoft.com/office/drawing/2014/main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:a16="http://schemas.microsoft.com/office/drawing/2014/main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:a16="http://schemas.microsoft.com/office/drawing/2014/main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7272" y="6136999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:a16="http://schemas.microsoft.com/office/drawing/2014/main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391" y="6315866"/>
            <a:ext cx="15522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:a16="http://schemas.microsoft.com/office/drawing/2014/main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:a16="http://schemas.microsoft.com/office/drawing/2014/main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 Box 76">
            <a:extLst>
              <a:ext uri="{FF2B5EF4-FFF2-40B4-BE49-F238E27FC236}">
                <a16:creationId xmlns:a16="http://schemas.microsoft.com/office/drawing/2014/main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76A447-7E01-C147-9C89-C1C4C935DA7A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:a16="http://schemas.microsoft.com/office/drawing/2014/main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:a16="http://schemas.microsoft.com/office/drawing/2014/main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71" name="Rectangle 37">
            <a:extLst>
              <a:ext uri="{FF2B5EF4-FFF2-40B4-BE49-F238E27FC236}">
                <a16:creationId xmlns:a16="http://schemas.microsoft.com/office/drawing/2014/main" id="{A9816EEA-38E6-AE46-970F-D20738D1CBC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49" name="Group 49">
            <a:extLst>
              <a:ext uri="{FF2B5EF4-FFF2-40B4-BE49-F238E27FC236}">
                <a16:creationId xmlns:a16="http://schemas.microsoft.com/office/drawing/2014/main" id="{AD680CEA-D168-C84F-AAE1-D128195A44E7}"/>
              </a:ext>
            </a:extLst>
          </p:cNvPr>
          <p:cNvGrpSpPr>
            <a:grpSpLocks/>
          </p:cNvGrpSpPr>
          <p:nvPr/>
        </p:nvGrpSpPr>
        <p:grpSpPr bwMode="auto">
          <a:xfrm>
            <a:off x="2318687" y="4333458"/>
            <a:ext cx="936071" cy="761428"/>
            <a:chOff x="-44" y="1473"/>
            <a:chExt cx="981" cy="1105"/>
          </a:xfrm>
        </p:grpSpPr>
        <p:pic>
          <p:nvPicPr>
            <p:cNvPr id="150" name="Picture 50" descr="desktop_computer_stylized_medium">
              <a:extLst>
                <a:ext uri="{FF2B5EF4-FFF2-40B4-BE49-F238E27FC236}">
                  <a16:creationId xmlns:a16="http://schemas.microsoft.com/office/drawing/2014/main" id="{DADE998E-D7B9-EC4F-9F94-E65CF536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id="{BC38A1B0-555E-F049-93AC-48537726F7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0" name="Rectangle 37">
            <a:extLst>
              <a:ext uri="{FF2B5EF4-FFF2-40B4-BE49-F238E27FC236}">
                <a16:creationId xmlns:a16="http://schemas.microsoft.com/office/drawing/2014/main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:a16="http://schemas.microsoft.com/office/drawing/2014/main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:a16="http://schemas.microsoft.com/office/drawing/2014/main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:a16="http://schemas.microsoft.com/office/drawing/2014/main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:a16="http://schemas.microsoft.com/office/drawing/2014/main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:a16="http://schemas.microsoft.com/office/drawing/2014/main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:a16="http://schemas.microsoft.com/office/drawing/2014/main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604162-E90D-984F-847A-C102A2F79780}"/>
              </a:ext>
            </a:extLst>
          </p:cNvPr>
          <p:cNvCxnSpPr/>
          <p:nvPr/>
        </p:nvCxnSpPr>
        <p:spPr>
          <a:xfrm flipV="1">
            <a:off x="8669292" y="4874844"/>
            <a:ext cx="0" cy="445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8447023" y="5943807"/>
            <a:ext cx="0" cy="24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AutoShape 2">
            <a:extLst>
              <a:ext uri="{FF2B5EF4-FFF2-40B4-BE49-F238E27FC236}">
                <a16:creationId xmlns:a16="http://schemas.microsoft.com/office/drawing/2014/main" id="{9B1750D3-DB25-3942-83ED-EDC62E26C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951" y="3383377"/>
            <a:ext cx="314325" cy="792162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rgbClr val="FFFFFF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217" name="Group 68">
            <a:extLst>
              <a:ext uri="{FF2B5EF4-FFF2-40B4-BE49-F238E27FC236}">
                <a16:creationId xmlns:a16="http://schemas.microsoft.com/office/drawing/2014/main" id="{A2F9C891-FC37-7441-9AFE-1BF07B00CE9A}"/>
              </a:ext>
            </a:extLst>
          </p:cNvPr>
          <p:cNvGrpSpPr>
            <a:grpSpLocks/>
          </p:cNvGrpSpPr>
          <p:nvPr/>
        </p:nvGrpSpPr>
        <p:grpSpPr bwMode="auto">
          <a:xfrm>
            <a:off x="6569213" y="3456402"/>
            <a:ext cx="1096963" cy="244475"/>
            <a:chOff x="1231" y="1990"/>
            <a:chExt cx="691" cy="154"/>
          </a:xfrm>
        </p:grpSpPr>
        <p:sp>
          <p:nvSpPr>
            <p:cNvPr id="219" name="Rectangle 69">
              <a:extLst>
                <a:ext uri="{FF2B5EF4-FFF2-40B4-BE49-F238E27FC236}">
                  <a16:creationId xmlns:a16="http://schemas.microsoft.com/office/drawing/2014/main" id="{ABC7D2F8-BDEC-3A4D-901B-F82A6FF73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" y="1991"/>
              <a:ext cx="691" cy="153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0" name="Line 70">
              <a:extLst>
                <a:ext uri="{FF2B5EF4-FFF2-40B4-BE49-F238E27FC236}">
                  <a16:creationId xmlns:a16="http://schemas.microsoft.com/office/drawing/2014/main" id="{AEEBCCC1-7FAE-2146-9E61-1664215255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1990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1" name="Line 71">
              <a:extLst>
                <a:ext uri="{FF2B5EF4-FFF2-40B4-BE49-F238E27FC236}">
                  <a16:creationId xmlns:a16="http://schemas.microsoft.com/office/drawing/2014/main" id="{D75FD9FE-4060-BA43-A7C5-75A49C035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7" y="1992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18" name="Text Box 72">
            <a:extLst>
              <a:ext uri="{FF2B5EF4-FFF2-40B4-BE49-F238E27FC236}">
                <a16:creationId xmlns:a16="http://schemas.microsoft.com/office/drawing/2014/main" id="{5DDEAD0E-76B7-8043-B2C1-C9DF8A6B2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5238" y="2940464"/>
            <a:ext cx="2011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IP src: 111.111.111.111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   IP dest: 222.222.222.222</a:t>
            </a:r>
          </a:p>
        </p:txBody>
      </p:sp>
      <p:grpSp>
        <p:nvGrpSpPr>
          <p:cNvPr id="222" name="Group 73">
            <a:extLst>
              <a:ext uri="{FF2B5EF4-FFF2-40B4-BE49-F238E27FC236}">
                <a16:creationId xmlns:a16="http://schemas.microsoft.com/office/drawing/2014/main" id="{D580AA98-14C0-524D-A89D-3790585B59D3}"/>
              </a:ext>
            </a:extLst>
          </p:cNvPr>
          <p:cNvGrpSpPr>
            <a:grpSpLocks/>
          </p:cNvGrpSpPr>
          <p:nvPr/>
        </p:nvGrpSpPr>
        <p:grpSpPr bwMode="auto">
          <a:xfrm>
            <a:off x="6639063" y="3191289"/>
            <a:ext cx="146050" cy="385763"/>
            <a:chOff x="1272" y="1762"/>
            <a:chExt cx="92" cy="243"/>
          </a:xfrm>
        </p:grpSpPr>
        <p:sp>
          <p:nvSpPr>
            <p:cNvPr id="223" name="Line 74">
              <a:extLst>
                <a:ext uri="{FF2B5EF4-FFF2-40B4-BE49-F238E27FC236}">
                  <a16:creationId xmlns:a16="http://schemas.microsoft.com/office/drawing/2014/main" id="{4C748A70-B8F0-294E-9362-22CA5C6451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4" name="Line 75">
              <a:extLst>
                <a:ext uri="{FF2B5EF4-FFF2-40B4-BE49-F238E27FC236}">
                  <a16:creationId xmlns:a16="http://schemas.microsoft.com/office/drawing/2014/main" id="{9048F87D-3F66-C248-A9C5-CCD0E73224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25" name="Group 78">
            <a:extLst>
              <a:ext uri="{FF2B5EF4-FFF2-40B4-BE49-F238E27FC236}">
                <a16:creationId xmlns:a16="http://schemas.microsoft.com/office/drawing/2014/main" id="{1261332F-D264-364F-88EB-BFD606F41948}"/>
              </a:ext>
            </a:extLst>
          </p:cNvPr>
          <p:cNvGrpSpPr>
            <a:grpSpLocks/>
          </p:cNvGrpSpPr>
          <p:nvPr/>
        </p:nvGrpSpPr>
        <p:grpSpPr bwMode="auto">
          <a:xfrm>
            <a:off x="6089788" y="2532477"/>
            <a:ext cx="2428876" cy="1519237"/>
            <a:chOff x="931" y="1414"/>
            <a:chExt cx="1530" cy="957"/>
          </a:xfrm>
        </p:grpSpPr>
        <p:sp>
          <p:nvSpPr>
            <p:cNvPr id="226" name="Text Box 79">
              <a:extLst>
                <a:ext uri="{FF2B5EF4-FFF2-40B4-BE49-F238E27FC236}">
                  <a16:creationId xmlns:a16="http://schemas.microsoft.com/office/drawing/2014/main" id="{28E9361B-9039-124A-9DC6-D122A7A2DF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MAC src: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1A-23-F9-CD-06-9B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 MAC dest: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49-BD-D2-C7-56-2A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27" name="Group 80">
              <a:extLst>
                <a:ext uri="{FF2B5EF4-FFF2-40B4-BE49-F238E27FC236}">
                  <a16:creationId xmlns:a16="http://schemas.microsoft.com/office/drawing/2014/main" id="{5F78FAD6-835B-074E-B7D5-09F7C0E391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32" name="Rectangle 81">
                <a:extLst>
                  <a:ext uri="{FF2B5EF4-FFF2-40B4-BE49-F238E27FC236}">
                    <a16:creationId xmlns:a16="http://schemas.microsoft.com/office/drawing/2014/main" id="{C3C06B5D-372C-AA47-A9A2-8B1419255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3" name="Rectangle 82">
                <a:extLst>
                  <a:ext uri="{FF2B5EF4-FFF2-40B4-BE49-F238E27FC236}">
                    <a16:creationId xmlns:a16="http://schemas.microsoft.com/office/drawing/2014/main" id="{F41D6B8B-E033-6742-9F0C-113ECBA9E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4" name="Line 83">
                <a:extLst>
                  <a:ext uri="{FF2B5EF4-FFF2-40B4-BE49-F238E27FC236}">
                    <a16:creationId xmlns:a16="http://schemas.microsoft.com/office/drawing/2014/main" id="{8BEAB215-C9F8-034E-91D4-A6DDCCCF7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5" name="Line 84">
                <a:extLst>
                  <a:ext uri="{FF2B5EF4-FFF2-40B4-BE49-F238E27FC236}">
                    <a16:creationId xmlns:a16="http://schemas.microsoft.com/office/drawing/2014/main" id="{D3243B3D-1034-1F41-B1B4-AA332FBDC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6" name="Line 85">
                <a:extLst>
                  <a:ext uri="{FF2B5EF4-FFF2-40B4-BE49-F238E27FC236}">
                    <a16:creationId xmlns:a16="http://schemas.microsoft.com/office/drawing/2014/main" id="{753D2944-83E6-4545-AF25-FEA73A5C2C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7" name="Line 86">
                <a:extLst>
                  <a:ext uri="{FF2B5EF4-FFF2-40B4-BE49-F238E27FC236}">
                    <a16:creationId xmlns:a16="http://schemas.microsoft.com/office/drawing/2014/main" id="{31BF5A48-20D7-BF42-A1EF-C3E4895801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28" name="Line 87">
              <a:extLst>
                <a:ext uri="{FF2B5EF4-FFF2-40B4-BE49-F238E27FC236}">
                  <a16:creationId xmlns:a16="http://schemas.microsoft.com/office/drawing/2014/main" id="{C5350C7E-16CE-C341-8351-C1500E39D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9" name="Line 88">
              <a:extLst>
                <a:ext uri="{FF2B5EF4-FFF2-40B4-BE49-F238E27FC236}">
                  <a16:creationId xmlns:a16="http://schemas.microsoft.com/office/drawing/2014/main" id="{7383055F-34B4-384A-8524-0E5C772EB4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0" name="Line 89">
              <a:extLst>
                <a:ext uri="{FF2B5EF4-FFF2-40B4-BE49-F238E27FC236}">
                  <a16:creationId xmlns:a16="http://schemas.microsoft.com/office/drawing/2014/main" id="{681D829B-43B8-1746-8FBA-1B62381E31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1" name="Line 90">
              <a:extLst>
                <a:ext uri="{FF2B5EF4-FFF2-40B4-BE49-F238E27FC236}">
                  <a16:creationId xmlns:a16="http://schemas.microsoft.com/office/drawing/2014/main" id="{52C55227-72D6-FC49-8335-2193E937F1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40" name="Group 44">
            <a:extLst>
              <a:ext uri="{FF2B5EF4-FFF2-40B4-BE49-F238E27FC236}">
                <a16:creationId xmlns:a16="http://schemas.microsoft.com/office/drawing/2014/main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:a16="http://schemas.microsoft.com/office/drawing/2014/main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2" name="Rectangle 76">
            <a:extLst>
              <a:ext uri="{FF2B5EF4-FFF2-40B4-BE49-F238E27FC236}">
                <a16:creationId xmlns:a16="http://schemas.microsoft.com/office/drawing/2014/main" id="{A9A61F84-DCC9-0442-B3AD-28B3BF3DA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521" y="1283045"/>
            <a:ext cx="10571166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 determines outgoing interface, passes datagram with IP source A, destination B to link layer </a:t>
            </a:r>
          </a:p>
        </p:txBody>
      </p:sp>
      <p:sp>
        <p:nvSpPr>
          <p:cNvPr id="253" name="Rectangle 77">
            <a:extLst>
              <a:ext uri="{FF2B5EF4-FFF2-40B4-BE49-F238E27FC236}">
                <a16:creationId xmlns:a16="http://schemas.microsoft.com/office/drawing/2014/main" id="{806738DB-9A7E-A345-80F1-AC4CD01DA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717" y="1945029"/>
            <a:ext cx="10810254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 creates link-layer frame containing A-to-B IP datagram. Frame destination address: B's MAC address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4" name="Group 100">
            <a:extLst>
              <a:ext uri="{FF2B5EF4-FFF2-40B4-BE49-F238E27FC236}">
                <a16:creationId xmlns:a16="http://schemas.microsoft.com/office/drawing/2014/main" id="{6FAC5503-9195-DF48-BF18-E7D249227C5B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id="{9ADEE501-63F8-C84E-95DD-74C5774D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Rectangle 94">
              <a:extLst>
                <a:ext uri="{FF2B5EF4-FFF2-40B4-BE49-F238E27FC236}">
                  <a16:creationId xmlns:a16="http://schemas.microsoft.com/office/drawing/2014/main" id="{4A87A5E7-F047-7840-BBAF-012253EA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Text Box 95">
              <a:extLst>
                <a:ext uri="{FF2B5EF4-FFF2-40B4-BE49-F238E27FC236}">
                  <a16:creationId xmlns:a16="http://schemas.microsoft.com/office/drawing/2014/main" id="{6178E43E-D8F7-EC4A-AEDE-EC269AA1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Eth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Phy</a:t>
              </a:r>
            </a:p>
          </p:txBody>
        </p:sp>
        <p:sp>
          <p:nvSpPr>
            <p:cNvPr id="131" name="Line 98">
              <a:extLst>
                <a:ext uri="{FF2B5EF4-FFF2-40B4-BE49-F238E27FC236}">
                  <a16:creationId xmlns:a16="http://schemas.microsoft.com/office/drawing/2014/main" id="{981CF2C0-D84F-EE42-A47F-A00DF699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Line 99">
              <a:extLst>
                <a:ext uri="{FF2B5EF4-FFF2-40B4-BE49-F238E27FC236}">
                  <a16:creationId xmlns:a16="http://schemas.microsoft.com/office/drawing/2014/main" id="{1CF9F5A6-31A7-6E4D-B8BD-A18B5282D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707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5" grpId="1" animBg="1"/>
      <p:bldP spid="252" grpId="0"/>
      <p:bldP spid="2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Routing to another subnet: addressing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FFE62D-54D4-2E4A-9F56-42AF465143DE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:a16="http://schemas.microsoft.com/office/drawing/2014/main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 Box 21">
            <a:extLst>
              <a:ext uri="{FF2B5EF4-FFF2-40B4-BE49-F238E27FC236}">
                <a16:creationId xmlns:a16="http://schemas.microsoft.com/office/drawing/2014/main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945" y="5749508"/>
            <a:ext cx="158594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:a16="http://schemas.microsoft.com/office/drawing/2014/main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8582" y="5576471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:a16="http://schemas.microsoft.com/office/drawing/2014/main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3992226" y="6027746"/>
            <a:ext cx="1573213" cy="482601"/>
            <a:chOff x="1934" y="2405"/>
            <a:chExt cx="991" cy="304"/>
          </a:xfrm>
        </p:grpSpPr>
        <p:sp>
          <p:nvSpPr>
            <p:cNvPr id="146" name="Text Box 24">
              <a:extLst>
                <a:ext uri="{FF2B5EF4-FFF2-40B4-BE49-F238E27FC236}">
                  <a16:creationId xmlns:a16="http://schemas.microsoft.com/office/drawing/2014/main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:a16="http://schemas.microsoft.com/office/drawing/2014/main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98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:a16="http://schemas.microsoft.com/office/drawing/2014/main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382" y="6174597"/>
            <a:ext cx="16346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:a16="http://schemas.microsoft.com/office/drawing/2014/main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407" y="5985684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111.111.111.112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F0A4A6D6-07D6-9540-9E22-87082344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438" y="5007006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111.111.111.111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:a16="http://schemas.microsoft.com/office/drawing/2014/main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535" y="5196273"/>
            <a:ext cx="15359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:a16="http://schemas.microsoft.com/office/drawing/2014/main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Line 40">
            <a:extLst>
              <a:ext uri="{FF2B5EF4-FFF2-40B4-BE49-F238E27FC236}">
                <a16:creationId xmlns:a16="http://schemas.microsoft.com/office/drawing/2014/main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:a16="http://schemas.microsoft.com/office/drawing/2014/main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:a16="http://schemas.microsoft.com/office/drawing/2014/main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2282" y="5842809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Line 45">
            <a:extLst>
              <a:ext uri="{FF2B5EF4-FFF2-40B4-BE49-F238E27FC236}">
                <a16:creationId xmlns:a16="http://schemas.microsoft.com/office/drawing/2014/main" id="{FCE2A6D7-36B2-D94C-B589-354F8509B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8645" y="4860508"/>
            <a:ext cx="0" cy="2481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:a16="http://schemas.microsoft.com/office/drawing/2014/main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8707" y="5427247"/>
            <a:ext cx="0" cy="620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:a16="http://schemas.microsoft.com/office/drawing/2014/main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07745" y="5417721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:a16="http://schemas.microsoft.com/office/drawing/2014/main" id="{9ED91BB2-5CD2-AF4D-990D-A02134AF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grpSp>
        <p:nvGrpSpPr>
          <p:cNvPr id="113" name="Group 63">
            <a:extLst>
              <a:ext uri="{FF2B5EF4-FFF2-40B4-BE49-F238E27FC236}">
                <a16:creationId xmlns:a16="http://schemas.microsoft.com/office/drawing/2014/main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8615685" y="5148731"/>
            <a:ext cx="1616076" cy="495300"/>
            <a:chOff x="4351" y="2786"/>
            <a:chExt cx="1018" cy="312"/>
          </a:xfrm>
        </p:grpSpPr>
        <p:sp>
          <p:nvSpPr>
            <p:cNvPr id="144" name="Text Box 64">
              <a:extLst>
                <a:ext uri="{FF2B5EF4-FFF2-40B4-BE49-F238E27FC236}">
                  <a16:creationId xmlns:a16="http://schemas.microsoft.com/office/drawing/2014/main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:a16="http://schemas.microsoft.com/office/drawing/2014/main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:a16="http://schemas.microsoft.com/office/drawing/2014/main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:a16="http://schemas.microsoft.com/office/drawing/2014/main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7272" y="6136999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:a16="http://schemas.microsoft.com/office/drawing/2014/main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391" y="6315866"/>
            <a:ext cx="15522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:a16="http://schemas.microsoft.com/office/drawing/2014/main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:a16="http://schemas.microsoft.com/office/drawing/2014/main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 Box 76">
            <a:extLst>
              <a:ext uri="{FF2B5EF4-FFF2-40B4-BE49-F238E27FC236}">
                <a16:creationId xmlns:a16="http://schemas.microsoft.com/office/drawing/2014/main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76A447-7E01-C147-9C89-C1C4C935DA7A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:a16="http://schemas.microsoft.com/office/drawing/2014/main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:a16="http://schemas.microsoft.com/office/drawing/2014/main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71" name="Rectangle 37">
            <a:extLst>
              <a:ext uri="{FF2B5EF4-FFF2-40B4-BE49-F238E27FC236}">
                <a16:creationId xmlns:a16="http://schemas.microsoft.com/office/drawing/2014/main" id="{A9816EEA-38E6-AE46-970F-D20738D1CBC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49" name="Group 49">
            <a:extLst>
              <a:ext uri="{FF2B5EF4-FFF2-40B4-BE49-F238E27FC236}">
                <a16:creationId xmlns:a16="http://schemas.microsoft.com/office/drawing/2014/main" id="{AD680CEA-D168-C84F-AAE1-D128195A44E7}"/>
              </a:ext>
            </a:extLst>
          </p:cNvPr>
          <p:cNvGrpSpPr>
            <a:grpSpLocks/>
          </p:cNvGrpSpPr>
          <p:nvPr/>
        </p:nvGrpSpPr>
        <p:grpSpPr bwMode="auto">
          <a:xfrm>
            <a:off x="2318687" y="4333458"/>
            <a:ext cx="936071" cy="761428"/>
            <a:chOff x="-44" y="1473"/>
            <a:chExt cx="981" cy="1105"/>
          </a:xfrm>
        </p:grpSpPr>
        <p:pic>
          <p:nvPicPr>
            <p:cNvPr id="150" name="Picture 50" descr="desktop_computer_stylized_medium">
              <a:extLst>
                <a:ext uri="{FF2B5EF4-FFF2-40B4-BE49-F238E27FC236}">
                  <a16:creationId xmlns:a16="http://schemas.microsoft.com/office/drawing/2014/main" id="{DADE998E-D7B9-EC4F-9F94-E65CF536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id="{BC38A1B0-555E-F049-93AC-48537726F7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0" name="Rectangle 37">
            <a:extLst>
              <a:ext uri="{FF2B5EF4-FFF2-40B4-BE49-F238E27FC236}">
                <a16:creationId xmlns:a16="http://schemas.microsoft.com/office/drawing/2014/main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:a16="http://schemas.microsoft.com/office/drawing/2014/main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:a16="http://schemas.microsoft.com/office/drawing/2014/main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:a16="http://schemas.microsoft.com/office/drawing/2014/main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:a16="http://schemas.microsoft.com/office/drawing/2014/main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:a16="http://schemas.microsoft.com/office/drawing/2014/main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:a16="http://schemas.microsoft.com/office/drawing/2014/main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604162-E90D-984F-847A-C102A2F79780}"/>
              </a:ext>
            </a:extLst>
          </p:cNvPr>
          <p:cNvCxnSpPr/>
          <p:nvPr/>
        </p:nvCxnSpPr>
        <p:spPr>
          <a:xfrm flipV="1">
            <a:off x="8669292" y="4874844"/>
            <a:ext cx="0" cy="445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8447023" y="5943807"/>
            <a:ext cx="0" cy="24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113">
            <a:extLst>
              <a:ext uri="{FF2B5EF4-FFF2-40B4-BE49-F238E27FC236}">
                <a16:creationId xmlns:a16="http://schemas.microsoft.com/office/drawing/2014/main" id="{4F40B619-9A70-2641-9962-A545BD190AEE}"/>
              </a:ext>
            </a:extLst>
          </p:cNvPr>
          <p:cNvGrpSpPr>
            <a:grpSpLocks/>
          </p:cNvGrpSpPr>
          <p:nvPr/>
        </p:nvGrpSpPr>
        <p:grpSpPr bwMode="auto">
          <a:xfrm>
            <a:off x="9360038" y="2716627"/>
            <a:ext cx="928688" cy="1954212"/>
            <a:chOff x="250" y="1380"/>
            <a:chExt cx="585" cy="1231"/>
          </a:xfrm>
        </p:grpSpPr>
        <p:sp>
          <p:nvSpPr>
            <p:cNvPr id="245" name="Freeform 106">
              <a:extLst>
                <a:ext uri="{FF2B5EF4-FFF2-40B4-BE49-F238E27FC236}">
                  <a16:creationId xmlns:a16="http://schemas.microsoft.com/office/drawing/2014/main" id="{970BC10B-039D-D849-BD17-870D52BCA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99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6" name="Rectangle 107">
              <a:extLst>
                <a:ext uri="{FF2B5EF4-FFF2-40B4-BE49-F238E27FC236}">
                  <a16:creationId xmlns:a16="http://schemas.microsoft.com/office/drawing/2014/main" id="{881A2D84-75CD-FF46-8268-58570E386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7" name="Text Box 108">
              <a:extLst>
                <a:ext uri="{FF2B5EF4-FFF2-40B4-BE49-F238E27FC236}">
                  <a16:creationId xmlns:a16="http://schemas.microsoft.com/office/drawing/2014/main" id="{0174C2C5-DEEC-6448-84DD-CBC717D8C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Eth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Phy</a:t>
              </a:r>
            </a:p>
          </p:txBody>
        </p:sp>
        <p:sp>
          <p:nvSpPr>
            <p:cNvPr id="248" name="Line 109">
              <a:extLst>
                <a:ext uri="{FF2B5EF4-FFF2-40B4-BE49-F238E27FC236}">
                  <a16:creationId xmlns:a16="http://schemas.microsoft.com/office/drawing/2014/main" id="{5A82C9AA-9D84-BC42-9880-443161490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9" name="Line 110">
              <a:extLst>
                <a:ext uri="{FF2B5EF4-FFF2-40B4-BE49-F238E27FC236}">
                  <a16:creationId xmlns:a16="http://schemas.microsoft.com/office/drawing/2014/main" id="{7EEC7F05-4E24-D14E-8286-E30E0B01C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0" name="Line 111">
              <a:extLst>
                <a:ext uri="{FF2B5EF4-FFF2-40B4-BE49-F238E27FC236}">
                  <a16:creationId xmlns:a16="http://schemas.microsoft.com/office/drawing/2014/main" id="{8F3EE3E7-2794-E248-913F-D23487889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1" name="Line 112">
              <a:extLst>
                <a:ext uri="{FF2B5EF4-FFF2-40B4-BE49-F238E27FC236}">
                  <a16:creationId xmlns:a16="http://schemas.microsoft.com/office/drawing/2014/main" id="{12725139-7043-064B-BBB9-A6E7289DC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40" name="Group 44">
            <a:extLst>
              <a:ext uri="{FF2B5EF4-FFF2-40B4-BE49-F238E27FC236}">
                <a16:creationId xmlns:a16="http://schemas.microsoft.com/office/drawing/2014/main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:a16="http://schemas.microsoft.com/office/drawing/2014/main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4" name="Group 100">
            <a:extLst>
              <a:ext uri="{FF2B5EF4-FFF2-40B4-BE49-F238E27FC236}">
                <a16:creationId xmlns:a16="http://schemas.microsoft.com/office/drawing/2014/main" id="{6FAC5503-9195-DF48-BF18-E7D249227C5B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id="{9ADEE501-63F8-C84E-95DD-74C5774D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Rectangle 94">
              <a:extLst>
                <a:ext uri="{FF2B5EF4-FFF2-40B4-BE49-F238E27FC236}">
                  <a16:creationId xmlns:a16="http://schemas.microsoft.com/office/drawing/2014/main" id="{4A87A5E7-F047-7840-BBAF-012253EA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Text Box 95">
              <a:extLst>
                <a:ext uri="{FF2B5EF4-FFF2-40B4-BE49-F238E27FC236}">
                  <a16:creationId xmlns:a16="http://schemas.microsoft.com/office/drawing/2014/main" id="{6178E43E-D8F7-EC4A-AEDE-EC269AA1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Eth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Phy</a:t>
              </a:r>
            </a:p>
          </p:txBody>
        </p:sp>
        <p:sp>
          <p:nvSpPr>
            <p:cNvPr id="131" name="Line 98">
              <a:extLst>
                <a:ext uri="{FF2B5EF4-FFF2-40B4-BE49-F238E27FC236}">
                  <a16:creationId xmlns:a16="http://schemas.microsoft.com/office/drawing/2014/main" id="{981CF2C0-D84F-EE42-A47F-A00DF699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Line 99">
              <a:extLst>
                <a:ext uri="{FF2B5EF4-FFF2-40B4-BE49-F238E27FC236}">
                  <a16:creationId xmlns:a16="http://schemas.microsoft.com/office/drawing/2014/main" id="{1CF9F5A6-31A7-6E4D-B8BD-A18B5282D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87" name="Group 99">
            <a:extLst>
              <a:ext uri="{FF2B5EF4-FFF2-40B4-BE49-F238E27FC236}">
                <a16:creationId xmlns:a16="http://schemas.microsoft.com/office/drawing/2014/main" id="{149E1102-1775-9C40-A82F-CA67E8AC3B7D}"/>
              </a:ext>
            </a:extLst>
          </p:cNvPr>
          <p:cNvGrpSpPr>
            <a:grpSpLocks/>
          </p:cNvGrpSpPr>
          <p:nvPr/>
        </p:nvGrpSpPr>
        <p:grpSpPr bwMode="auto">
          <a:xfrm>
            <a:off x="6089782" y="2530406"/>
            <a:ext cx="2436813" cy="1519237"/>
            <a:chOff x="3018" y="1445"/>
            <a:chExt cx="1535" cy="957"/>
          </a:xfrm>
        </p:grpSpPr>
        <p:grpSp>
          <p:nvGrpSpPr>
            <p:cNvPr id="189" name="Group 61">
              <a:extLst>
                <a:ext uri="{FF2B5EF4-FFF2-40B4-BE49-F238E27FC236}">
                  <a16:creationId xmlns:a16="http://schemas.microsoft.com/office/drawing/2014/main" id="{80947A02-3E38-7744-9D3B-796971D86D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6" y="1706"/>
              <a:ext cx="1267" cy="475"/>
              <a:chOff x="1197" y="1669"/>
              <a:chExt cx="1267" cy="475"/>
            </a:xfrm>
          </p:grpSpPr>
          <p:grpSp>
            <p:nvGrpSpPr>
              <p:cNvPr id="206" name="Group 62">
                <a:extLst>
                  <a:ext uri="{FF2B5EF4-FFF2-40B4-BE49-F238E27FC236}">
                    <a16:creationId xmlns:a16="http://schemas.microsoft.com/office/drawing/2014/main" id="{2C306763-C23D-394C-B9CB-A453BB6212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7" y="1990"/>
                <a:ext cx="90" cy="154"/>
                <a:chOff x="1337" y="1990"/>
                <a:chExt cx="90" cy="154"/>
              </a:xfrm>
            </p:grpSpPr>
            <p:sp>
              <p:nvSpPr>
                <p:cNvPr id="209" name="Line 64">
                  <a:extLst>
                    <a:ext uri="{FF2B5EF4-FFF2-40B4-BE49-F238E27FC236}">
                      <a16:creationId xmlns:a16="http://schemas.microsoft.com/office/drawing/2014/main" id="{F381FEB3-A7BA-3548-97B5-DF66310001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7" y="1990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5">
                  <a:extLst>
                    <a:ext uri="{FF2B5EF4-FFF2-40B4-BE49-F238E27FC236}">
                      <a16:creationId xmlns:a16="http://schemas.microsoft.com/office/drawing/2014/main" id="{48BDFC0F-8101-BE4D-913A-7A1AB99201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7" y="1992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07" name="Text Box 66">
                <a:extLst>
                  <a:ext uri="{FF2B5EF4-FFF2-40B4-BE49-F238E27FC236}">
                    <a16:creationId xmlns:a16="http://schemas.microsoft.com/office/drawing/2014/main" id="{115C73F4-7033-6248-9366-1B21321720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7" y="1669"/>
                <a:ext cx="12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IP src: 111.111.111.111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  IP dest: 222.222.222.222</a:t>
                </a:r>
              </a:p>
            </p:txBody>
          </p:sp>
        </p:grpSp>
        <p:grpSp>
          <p:nvGrpSpPr>
            <p:cNvPr id="191" name="Group 72">
              <a:extLst>
                <a:ext uri="{FF2B5EF4-FFF2-40B4-BE49-F238E27FC236}">
                  <a16:creationId xmlns:a16="http://schemas.microsoft.com/office/drawing/2014/main" id="{F55ED3F7-1CC5-5C4A-820C-1DF5F3282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8" y="1445"/>
              <a:ext cx="1530" cy="957"/>
              <a:chOff x="931" y="1414"/>
              <a:chExt cx="1530" cy="957"/>
            </a:xfrm>
          </p:grpSpPr>
          <p:sp>
            <p:nvSpPr>
              <p:cNvPr id="192" name="Text Box 73">
                <a:extLst>
                  <a:ext uri="{FF2B5EF4-FFF2-40B4-BE49-F238E27FC236}">
                    <a16:creationId xmlns:a16="http://schemas.microsoft.com/office/drawing/2014/main" id="{5DD14730-A902-F44B-9C3C-51E4CF51FB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1" y="1414"/>
                <a:ext cx="1530" cy="4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MAC src: 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1A-23-F9-CD-06-9B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 MAC dest: 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49-BD-D2-C7-56-2A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93" name="Group 74">
                <a:extLst>
                  <a:ext uri="{FF2B5EF4-FFF2-40B4-BE49-F238E27FC236}">
                    <a16:creationId xmlns:a16="http://schemas.microsoft.com/office/drawing/2014/main" id="{E61CC039-B56A-9D4C-AF28-707D673CA8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1" y="2182"/>
                <a:ext cx="1049" cy="189"/>
                <a:chOff x="2829" y="2040"/>
                <a:chExt cx="1049" cy="189"/>
              </a:xfrm>
            </p:grpSpPr>
            <p:sp>
              <p:nvSpPr>
                <p:cNvPr id="198" name="Rectangle 75">
                  <a:extLst>
                    <a:ext uri="{FF2B5EF4-FFF2-40B4-BE49-F238E27FC236}">
                      <a16:creationId xmlns:a16="http://schemas.microsoft.com/office/drawing/2014/main" id="{9B79D222-9680-2547-8547-368ADC49A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9" y="2042"/>
                  <a:ext cx="1049" cy="185"/>
                </a:xfrm>
                <a:prstGeom prst="rect">
                  <a:avLst/>
                </a:prstGeom>
                <a:solidFill>
                  <a:srgbClr val="0000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Rectangle 76">
                  <a:extLst>
                    <a:ext uri="{FF2B5EF4-FFF2-40B4-BE49-F238E27FC236}">
                      <a16:creationId xmlns:a16="http://schemas.microsoft.com/office/drawing/2014/main" id="{E433AB76-2AFC-2C42-BD43-7C73DA5631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8" y="2060"/>
                  <a:ext cx="691" cy="153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0" name="Line 77">
                  <a:extLst>
                    <a:ext uri="{FF2B5EF4-FFF2-40B4-BE49-F238E27FC236}">
                      <a16:creationId xmlns:a16="http://schemas.microsoft.com/office/drawing/2014/main" id="{36CCAF09-1127-1542-BE8D-2FC0293199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80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78">
                  <a:extLst>
                    <a:ext uri="{FF2B5EF4-FFF2-40B4-BE49-F238E27FC236}">
                      <a16:creationId xmlns:a16="http://schemas.microsoft.com/office/drawing/2014/main" id="{630B8E56-957F-7845-BDC3-FB921DFE63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76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9">
                  <a:extLst>
                    <a:ext uri="{FF2B5EF4-FFF2-40B4-BE49-F238E27FC236}">
                      <a16:creationId xmlns:a16="http://schemas.microsoft.com/office/drawing/2014/main" id="{DE10D221-5D35-F64B-A0FC-014829FAD6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10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Line 80">
                  <a:extLst>
                    <a:ext uri="{FF2B5EF4-FFF2-40B4-BE49-F238E27FC236}">
                      <a16:creationId xmlns:a16="http://schemas.microsoft.com/office/drawing/2014/main" id="{8636BFF3-AEB5-1447-A7AA-E7BFA2359F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06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94" name="Line 81">
                <a:extLst>
                  <a:ext uri="{FF2B5EF4-FFF2-40B4-BE49-F238E27FC236}">
                    <a16:creationId xmlns:a16="http://schemas.microsoft.com/office/drawing/2014/main" id="{CE7452E4-0FD6-D244-9E83-39D133879F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18" y="1576"/>
                <a:ext cx="2" cy="70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Line 82">
                <a:extLst>
                  <a:ext uri="{FF2B5EF4-FFF2-40B4-BE49-F238E27FC236}">
                    <a16:creationId xmlns:a16="http://schemas.microsoft.com/office/drawing/2014/main" id="{9A9ABF67-FDC9-3640-90D1-F635D4F11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06" y="1680"/>
                <a:ext cx="0" cy="5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6" name="Line 83">
                <a:extLst>
                  <a:ext uri="{FF2B5EF4-FFF2-40B4-BE49-F238E27FC236}">
                    <a16:creationId xmlns:a16="http://schemas.microsoft.com/office/drawing/2014/main" id="{11A36B1B-5EF9-BE4E-B102-BDF2F8D1D7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76" y="1812"/>
                <a:ext cx="2" cy="47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Line 84">
                <a:extLst>
                  <a:ext uri="{FF2B5EF4-FFF2-40B4-BE49-F238E27FC236}">
                    <a16:creationId xmlns:a16="http://schemas.microsoft.com/office/drawing/2014/main" id="{DBFE7F51-9B86-5F41-A7BB-3339CA9912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8" y="1924"/>
                <a:ext cx="2" cy="35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243" name="Rectangle 77">
            <a:extLst>
              <a:ext uri="{FF2B5EF4-FFF2-40B4-BE49-F238E27FC236}">
                <a16:creationId xmlns:a16="http://schemas.microsoft.com/office/drawing/2014/main" id="{53E8513E-E83D-C947-8989-F40E5454F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960" y="2698439"/>
            <a:ext cx="3707092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transmits link-layer frame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Rectangle 76">
            <a:extLst>
              <a:ext uri="{FF2B5EF4-FFF2-40B4-BE49-F238E27FC236}">
                <a16:creationId xmlns:a16="http://schemas.microsoft.com/office/drawing/2014/main" id="{74BA2DA1-F394-464B-8C5F-E81836E17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521" y="1283045"/>
            <a:ext cx="10571166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 determines outgoing interface, passes datagram with IP source A, destination B to link layer </a:t>
            </a:r>
          </a:p>
        </p:txBody>
      </p:sp>
      <p:sp>
        <p:nvSpPr>
          <p:cNvPr id="256" name="Rectangle 77">
            <a:extLst>
              <a:ext uri="{FF2B5EF4-FFF2-40B4-BE49-F238E27FC236}">
                <a16:creationId xmlns:a16="http://schemas.microsoft.com/office/drawing/2014/main" id="{690603EC-6A8E-7B49-94C4-6F92D9F28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717" y="1945029"/>
            <a:ext cx="10810254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 creates link-layer frame containing A-to-B IP datagram. Frame destination address: B's MAC address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378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0.00023 L 1.04167E-6 0.19838 L 0.13489 0.11782 C 0.13489 0.06597 0.13607 0.01042 0.13607 -0.0414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Routing to another subnet: addressing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FFE62D-54D4-2E4A-9F56-42AF465143DE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:a16="http://schemas.microsoft.com/office/drawing/2014/main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 Box 21">
            <a:extLst>
              <a:ext uri="{FF2B5EF4-FFF2-40B4-BE49-F238E27FC236}">
                <a16:creationId xmlns:a16="http://schemas.microsoft.com/office/drawing/2014/main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945" y="5749508"/>
            <a:ext cx="158594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:a16="http://schemas.microsoft.com/office/drawing/2014/main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8582" y="5576471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:a16="http://schemas.microsoft.com/office/drawing/2014/main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3992226" y="6027746"/>
            <a:ext cx="1573213" cy="482601"/>
            <a:chOff x="1934" y="2405"/>
            <a:chExt cx="991" cy="304"/>
          </a:xfrm>
        </p:grpSpPr>
        <p:sp>
          <p:nvSpPr>
            <p:cNvPr id="146" name="Text Box 24">
              <a:extLst>
                <a:ext uri="{FF2B5EF4-FFF2-40B4-BE49-F238E27FC236}">
                  <a16:creationId xmlns:a16="http://schemas.microsoft.com/office/drawing/2014/main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:a16="http://schemas.microsoft.com/office/drawing/2014/main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98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:a16="http://schemas.microsoft.com/office/drawing/2014/main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382" y="6174597"/>
            <a:ext cx="16346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:a16="http://schemas.microsoft.com/office/drawing/2014/main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407" y="5985684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111.111.111.112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F0A4A6D6-07D6-9540-9E22-87082344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438" y="5007006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111.111.111.111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:a16="http://schemas.microsoft.com/office/drawing/2014/main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535" y="5196273"/>
            <a:ext cx="15359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:a16="http://schemas.microsoft.com/office/drawing/2014/main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Line 40">
            <a:extLst>
              <a:ext uri="{FF2B5EF4-FFF2-40B4-BE49-F238E27FC236}">
                <a16:creationId xmlns:a16="http://schemas.microsoft.com/office/drawing/2014/main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:a16="http://schemas.microsoft.com/office/drawing/2014/main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:a16="http://schemas.microsoft.com/office/drawing/2014/main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2282" y="5842809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Line 45">
            <a:extLst>
              <a:ext uri="{FF2B5EF4-FFF2-40B4-BE49-F238E27FC236}">
                <a16:creationId xmlns:a16="http://schemas.microsoft.com/office/drawing/2014/main" id="{FCE2A6D7-36B2-D94C-B589-354F8509B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8645" y="4860508"/>
            <a:ext cx="0" cy="2481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:a16="http://schemas.microsoft.com/office/drawing/2014/main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8707" y="5427247"/>
            <a:ext cx="0" cy="620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:a16="http://schemas.microsoft.com/office/drawing/2014/main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07745" y="5417721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:a16="http://schemas.microsoft.com/office/drawing/2014/main" id="{9ED91BB2-5CD2-AF4D-990D-A02134AF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grpSp>
        <p:nvGrpSpPr>
          <p:cNvPr id="113" name="Group 63">
            <a:extLst>
              <a:ext uri="{FF2B5EF4-FFF2-40B4-BE49-F238E27FC236}">
                <a16:creationId xmlns:a16="http://schemas.microsoft.com/office/drawing/2014/main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8615685" y="5148731"/>
            <a:ext cx="1616076" cy="495300"/>
            <a:chOff x="4351" y="2786"/>
            <a:chExt cx="1018" cy="312"/>
          </a:xfrm>
        </p:grpSpPr>
        <p:sp>
          <p:nvSpPr>
            <p:cNvPr id="144" name="Text Box 64">
              <a:extLst>
                <a:ext uri="{FF2B5EF4-FFF2-40B4-BE49-F238E27FC236}">
                  <a16:creationId xmlns:a16="http://schemas.microsoft.com/office/drawing/2014/main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:a16="http://schemas.microsoft.com/office/drawing/2014/main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:a16="http://schemas.microsoft.com/office/drawing/2014/main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:a16="http://schemas.microsoft.com/office/drawing/2014/main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7272" y="6136999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:a16="http://schemas.microsoft.com/office/drawing/2014/main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391" y="6315866"/>
            <a:ext cx="15522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:a16="http://schemas.microsoft.com/office/drawing/2014/main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:a16="http://schemas.microsoft.com/office/drawing/2014/main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 Box 76">
            <a:extLst>
              <a:ext uri="{FF2B5EF4-FFF2-40B4-BE49-F238E27FC236}">
                <a16:creationId xmlns:a16="http://schemas.microsoft.com/office/drawing/2014/main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76A447-7E01-C147-9C89-C1C4C935DA7A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:a16="http://schemas.microsoft.com/office/drawing/2014/main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:a16="http://schemas.microsoft.com/office/drawing/2014/main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71" name="Rectangle 37">
            <a:extLst>
              <a:ext uri="{FF2B5EF4-FFF2-40B4-BE49-F238E27FC236}">
                <a16:creationId xmlns:a16="http://schemas.microsoft.com/office/drawing/2014/main" id="{A9816EEA-38E6-AE46-970F-D20738D1CBC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49" name="Group 49">
            <a:extLst>
              <a:ext uri="{FF2B5EF4-FFF2-40B4-BE49-F238E27FC236}">
                <a16:creationId xmlns:a16="http://schemas.microsoft.com/office/drawing/2014/main" id="{AD680CEA-D168-C84F-AAE1-D128195A44E7}"/>
              </a:ext>
            </a:extLst>
          </p:cNvPr>
          <p:cNvGrpSpPr>
            <a:grpSpLocks/>
          </p:cNvGrpSpPr>
          <p:nvPr/>
        </p:nvGrpSpPr>
        <p:grpSpPr bwMode="auto">
          <a:xfrm>
            <a:off x="2318687" y="4333458"/>
            <a:ext cx="936071" cy="761428"/>
            <a:chOff x="-44" y="1473"/>
            <a:chExt cx="981" cy="1105"/>
          </a:xfrm>
        </p:grpSpPr>
        <p:pic>
          <p:nvPicPr>
            <p:cNvPr id="150" name="Picture 50" descr="desktop_computer_stylized_medium">
              <a:extLst>
                <a:ext uri="{FF2B5EF4-FFF2-40B4-BE49-F238E27FC236}">
                  <a16:creationId xmlns:a16="http://schemas.microsoft.com/office/drawing/2014/main" id="{DADE998E-D7B9-EC4F-9F94-E65CF536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id="{BC38A1B0-555E-F049-93AC-48537726F7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0" name="Rectangle 37">
            <a:extLst>
              <a:ext uri="{FF2B5EF4-FFF2-40B4-BE49-F238E27FC236}">
                <a16:creationId xmlns:a16="http://schemas.microsoft.com/office/drawing/2014/main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:a16="http://schemas.microsoft.com/office/drawing/2014/main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:a16="http://schemas.microsoft.com/office/drawing/2014/main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:a16="http://schemas.microsoft.com/office/drawing/2014/main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:a16="http://schemas.microsoft.com/office/drawing/2014/main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:a16="http://schemas.microsoft.com/office/drawing/2014/main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:a16="http://schemas.microsoft.com/office/drawing/2014/main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604162-E90D-984F-847A-C102A2F79780}"/>
              </a:ext>
            </a:extLst>
          </p:cNvPr>
          <p:cNvCxnSpPr/>
          <p:nvPr/>
        </p:nvCxnSpPr>
        <p:spPr>
          <a:xfrm flipV="1">
            <a:off x="8669292" y="4874844"/>
            <a:ext cx="0" cy="445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8447023" y="5943807"/>
            <a:ext cx="0" cy="24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113">
            <a:extLst>
              <a:ext uri="{FF2B5EF4-FFF2-40B4-BE49-F238E27FC236}">
                <a16:creationId xmlns:a16="http://schemas.microsoft.com/office/drawing/2014/main" id="{4F40B619-9A70-2641-9962-A545BD190AEE}"/>
              </a:ext>
            </a:extLst>
          </p:cNvPr>
          <p:cNvGrpSpPr>
            <a:grpSpLocks/>
          </p:cNvGrpSpPr>
          <p:nvPr/>
        </p:nvGrpSpPr>
        <p:grpSpPr bwMode="auto">
          <a:xfrm>
            <a:off x="9360038" y="2716627"/>
            <a:ext cx="928688" cy="1954212"/>
            <a:chOff x="250" y="1380"/>
            <a:chExt cx="585" cy="1231"/>
          </a:xfrm>
        </p:grpSpPr>
        <p:sp>
          <p:nvSpPr>
            <p:cNvPr id="245" name="Freeform 106">
              <a:extLst>
                <a:ext uri="{FF2B5EF4-FFF2-40B4-BE49-F238E27FC236}">
                  <a16:creationId xmlns:a16="http://schemas.microsoft.com/office/drawing/2014/main" id="{970BC10B-039D-D849-BD17-870D52BCA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99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6" name="Rectangle 107">
              <a:extLst>
                <a:ext uri="{FF2B5EF4-FFF2-40B4-BE49-F238E27FC236}">
                  <a16:creationId xmlns:a16="http://schemas.microsoft.com/office/drawing/2014/main" id="{881A2D84-75CD-FF46-8268-58570E386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7" name="Text Box 108">
              <a:extLst>
                <a:ext uri="{FF2B5EF4-FFF2-40B4-BE49-F238E27FC236}">
                  <a16:creationId xmlns:a16="http://schemas.microsoft.com/office/drawing/2014/main" id="{0174C2C5-DEEC-6448-84DD-CBC717D8C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Eth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Phy</a:t>
              </a:r>
            </a:p>
          </p:txBody>
        </p:sp>
        <p:sp>
          <p:nvSpPr>
            <p:cNvPr id="248" name="Line 109">
              <a:extLst>
                <a:ext uri="{FF2B5EF4-FFF2-40B4-BE49-F238E27FC236}">
                  <a16:creationId xmlns:a16="http://schemas.microsoft.com/office/drawing/2014/main" id="{5A82C9AA-9D84-BC42-9880-443161490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9" name="Line 110">
              <a:extLst>
                <a:ext uri="{FF2B5EF4-FFF2-40B4-BE49-F238E27FC236}">
                  <a16:creationId xmlns:a16="http://schemas.microsoft.com/office/drawing/2014/main" id="{7EEC7F05-4E24-D14E-8286-E30E0B01C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0" name="Line 111">
              <a:extLst>
                <a:ext uri="{FF2B5EF4-FFF2-40B4-BE49-F238E27FC236}">
                  <a16:creationId xmlns:a16="http://schemas.microsoft.com/office/drawing/2014/main" id="{8F3EE3E7-2794-E248-913F-D23487889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1" name="Line 112">
              <a:extLst>
                <a:ext uri="{FF2B5EF4-FFF2-40B4-BE49-F238E27FC236}">
                  <a16:creationId xmlns:a16="http://schemas.microsoft.com/office/drawing/2014/main" id="{12725139-7043-064B-BBB9-A6E7289DC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40" name="Group 44">
            <a:extLst>
              <a:ext uri="{FF2B5EF4-FFF2-40B4-BE49-F238E27FC236}">
                <a16:creationId xmlns:a16="http://schemas.microsoft.com/office/drawing/2014/main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:a16="http://schemas.microsoft.com/office/drawing/2014/main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4" name="Group 100">
            <a:extLst>
              <a:ext uri="{FF2B5EF4-FFF2-40B4-BE49-F238E27FC236}">
                <a16:creationId xmlns:a16="http://schemas.microsoft.com/office/drawing/2014/main" id="{6FAC5503-9195-DF48-BF18-E7D249227C5B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id="{9ADEE501-63F8-C84E-95DD-74C5774D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Rectangle 94">
              <a:extLst>
                <a:ext uri="{FF2B5EF4-FFF2-40B4-BE49-F238E27FC236}">
                  <a16:creationId xmlns:a16="http://schemas.microsoft.com/office/drawing/2014/main" id="{4A87A5E7-F047-7840-BBAF-012253EA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Text Box 95">
              <a:extLst>
                <a:ext uri="{FF2B5EF4-FFF2-40B4-BE49-F238E27FC236}">
                  <a16:creationId xmlns:a16="http://schemas.microsoft.com/office/drawing/2014/main" id="{6178E43E-D8F7-EC4A-AEDE-EC269AA1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Eth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Phy</a:t>
              </a:r>
            </a:p>
          </p:txBody>
        </p:sp>
        <p:sp>
          <p:nvSpPr>
            <p:cNvPr id="131" name="Line 98">
              <a:extLst>
                <a:ext uri="{FF2B5EF4-FFF2-40B4-BE49-F238E27FC236}">
                  <a16:creationId xmlns:a16="http://schemas.microsoft.com/office/drawing/2014/main" id="{981CF2C0-D84F-EE42-A47F-A00DF699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Line 99">
              <a:extLst>
                <a:ext uri="{FF2B5EF4-FFF2-40B4-BE49-F238E27FC236}">
                  <a16:creationId xmlns:a16="http://schemas.microsoft.com/office/drawing/2014/main" id="{1CF9F5A6-31A7-6E4D-B8BD-A18B5282D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42" name="Rectangle 76">
            <a:extLst>
              <a:ext uri="{FF2B5EF4-FFF2-40B4-BE49-F238E27FC236}">
                <a16:creationId xmlns:a16="http://schemas.microsoft.com/office/drawing/2014/main" id="{5FBC6133-DD27-3241-A408-966313D3A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522" y="1283045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 receives frame, extracts IP datagram destination B </a:t>
            </a:r>
          </a:p>
        </p:txBody>
      </p:sp>
      <p:sp>
        <p:nvSpPr>
          <p:cNvPr id="243" name="Rectangle 77">
            <a:extLst>
              <a:ext uri="{FF2B5EF4-FFF2-40B4-BE49-F238E27FC236}">
                <a16:creationId xmlns:a16="http://schemas.microsoft.com/office/drawing/2014/main" id="{53E8513E-E83D-C947-8989-F40E5454F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717" y="1759501"/>
            <a:ext cx="10810254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 passes datagram up protocol stack to IP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5808B4-288B-1A47-80DE-79C749B11A60}"/>
              </a:ext>
            </a:extLst>
          </p:cNvPr>
          <p:cNvGrpSpPr/>
          <p:nvPr/>
        </p:nvGrpSpPr>
        <p:grpSpPr>
          <a:xfrm>
            <a:off x="8183438" y="2659822"/>
            <a:ext cx="2011363" cy="1082675"/>
            <a:chOff x="1048710" y="2964622"/>
            <a:chExt cx="2011363" cy="1082675"/>
          </a:xfrm>
        </p:grpSpPr>
        <p:grpSp>
          <p:nvGrpSpPr>
            <p:cNvPr id="97" name="Group 61">
              <a:extLst>
                <a:ext uri="{FF2B5EF4-FFF2-40B4-BE49-F238E27FC236}">
                  <a16:creationId xmlns:a16="http://schemas.microsoft.com/office/drawing/2014/main" id="{590253FA-B20A-BC47-9991-7C88D49285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8710" y="2964622"/>
              <a:ext cx="2011363" cy="754062"/>
              <a:chOff x="1197" y="1669"/>
              <a:chExt cx="1267" cy="475"/>
            </a:xfrm>
          </p:grpSpPr>
          <p:grpSp>
            <p:nvGrpSpPr>
              <p:cNvPr id="139" name="Group 62">
                <a:extLst>
                  <a:ext uri="{FF2B5EF4-FFF2-40B4-BE49-F238E27FC236}">
                    <a16:creationId xmlns:a16="http://schemas.microsoft.com/office/drawing/2014/main" id="{16EF4841-6756-4D46-9546-277539335C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7" y="1990"/>
                <a:ext cx="90" cy="154"/>
                <a:chOff x="1337" y="1990"/>
                <a:chExt cx="90" cy="154"/>
              </a:xfrm>
            </p:grpSpPr>
            <p:sp>
              <p:nvSpPr>
                <p:cNvPr id="148" name="Line 64">
                  <a:extLst>
                    <a:ext uri="{FF2B5EF4-FFF2-40B4-BE49-F238E27FC236}">
                      <a16:creationId xmlns:a16="http://schemas.microsoft.com/office/drawing/2014/main" id="{7371DDB5-904C-874E-8170-C30D59BE50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7" y="1990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53" name="Line 65">
                  <a:extLst>
                    <a:ext uri="{FF2B5EF4-FFF2-40B4-BE49-F238E27FC236}">
                      <a16:creationId xmlns:a16="http://schemas.microsoft.com/office/drawing/2014/main" id="{6FF50978-C793-0044-BB29-ED02AA8DB9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7" y="1992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41" name="Text Box 66">
                <a:extLst>
                  <a:ext uri="{FF2B5EF4-FFF2-40B4-BE49-F238E27FC236}">
                    <a16:creationId xmlns:a16="http://schemas.microsoft.com/office/drawing/2014/main" id="{CF1AC934-0101-A144-8086-FDAE559CA4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7" y="1669"/>
                <a:ext cx="12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IP src: 111.111.111.111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  IP dest: 222.222.222.222</a:t>
                </a:r>
              </a:p>
            </p:txBody>
          </p:sp>
        </p:grpSp>
        <p:sp>
          <p:nvSpPr>
            <p:cNvPr id="134" name="Rectangle 76">
              <a:extLst>
                <a:ext uri="{FF2B5EF4-FFF2-40B4-BE49-F238E27FC236}">
                  <a16:creationId xmlns:a16="http://schemas.microsoft.com/office/drawing/2014/main" id="{5CAD8B39-F5FB-0F41-BB58-2958DF33F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923" y="3801235"/>
              <a:ext cx="1096963" cy="242887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77">
              <a:extLst>
                <a:ext uri="{FF2B5EF4-FFF2-40B4-BE49-F238E27FC236}">
                  <a16:creationId xmlns:a16="http://schemas.microsoft.com/office/drawing/2014/main" id="{D811A9F1-AA7D-C549-A785-729344EC63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9848" y="3805997"/>
              <a:ext cx="0" cy="24130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Line 78">
              <a:extLst>
                <a:ext uri="{FF2B5EF4-FFF2-40B4-BE49-F238E27FC236}">
                  <a16:creationId xmlns:a16="http://schemas.microsoft.com/office/drawing/2014/main" id="{2F881AFC-357E-514E-AD8A-1BD2337E27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2248" y="3805997"/>
              <a:ext cx="0" cy="24130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Line 83">
              <a:extLst>
                <a:ext uri="{FF2B5EF4-FFF2-40B4-BE49-F238E27FC236}">
                  <a16:creationId xmlns:a16="http://schemas.microsoft.com/office/drawing/2014/main" id="{965AF9CB-B38A-5341-85A1-FE1D132A86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70948" y="3182110"/>
              <a:ext cx="3175" cy="746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Line 84">
              <a:extLst>
                <a:ext uri="{FF2B5EF4-FFF2-40B4-BE49-F238E27FC236}">
                  <a16:creationId xmlns:a16="http://schemas.microsoft.com/office/drawing/2014/main" id="{246C53EB-6FD6-D440-9F52-35BA7E016D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6998" y="3359910"/>
              <a:ext cx="3175" cy="5683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576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0.00052 -0.0407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03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Link layer, LANs: roadmap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553857" y="4906563"/>
            <a:ext cx="5066531" cy="98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3333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day in the life of a web request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1006769" y="1374867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VLANs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link virtualization: MPLS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data center networking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26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Ethernet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3">
            <a:extLst>
              <a:ext uri="{FF2B5EF4-FFF2-40B4-BE49-F238E27FC236}">
                <a16:creationId xmlns:a16="http://schemas.microsoft.com/office/drawing/2014/main" id="{3FDF2C75-B699-464D-B545-BA7F3D062850}"/>
              </a:ext>
            </a:extLst>
          </p:cNvPr>
          <p:cNvSpPr txBox="1">
            <a:spLocks noChangeArrowheads="1"/>
          </p:cNvSpPr>
          <p:nvPr/>
        </p:nvSpPr>
        <p:spPr>
          <a:xfrm>
            <a:off x="976727" y="1289602"/>
            <a:ext cx="10049082" cy="265954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altLang="ja-JP" sz="4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“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dominant</a:t>
            </a:r>
            <a:r>
              <a:rPr kumimoji="0" lang="en-US" altLang="ja-JP" sz="4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”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wired LAN technology: </a:t>
            </a:r>
          </a:p>
          <a:p>
            <a:pPr marL="746125" marR="0" lvl="0" indent="-3016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widely used LAN technology</a:t>
            </a:r>
          </a:p>
          <a:p>
            <a:pPr marL="746125" marR="0" lvl="0" indent="-3016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simpler, cheap</a:t>
            </a:r>
          </a:p>
          <a:p>
            <a:pPr marL="746125" marR="0" lvl="0" indent="-3016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kept up with speed race: 10 Mbps – 400 Gbps </a:t>
            </a:r>
          </a:p>
          <a:p>
            <a:pPr marL="746125" marR="0" lvl="0" indent="-3016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chip, multiple speeds (e.g., Broadcom  BCM5761)</a:t>
            </a:r>
          </a:p>
          <a:p>
            <a:pPr marL="4445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+mn-ea"/>
              <a:cs typeface="+mn-cs"/>
            </a:endParaRPr>
          </a:p>
        </p:txBody>
      </p:sp>
      <p:pic>
        <p:nvPicPr>
          <p:cNvPr id="89" name="Picture 4" descr="551 metcalfe-enet">
            <a:extLst>
              <a:ext uri="{FF2B5EF4-FFF2-40B4-BE49-F238E27FC236}">
                <a16:creationId xmlns:a16="http://schemas.microsoft.com/office/drawing/2014/main" id="{85CF6E01-268F-7448-9E24-70CB66D9F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731" y="4185182"/>
            <a:ext cx="4089976" cy="2167236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Text Box 5">
            <a:extLst>
              <a:ext uri="{FF2B5EF4-FFF2-40B4-BE49-F238E27FC236}">
                <a16:creationId xmlns:a16="http://schemas.microsoft.com/office/drawing/2014/main" id="{34CFEA8B-8C4C-784A-A29E-387E97A5E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2743" y="5593291"/>
            <a:ext cx="269386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Metcalfe’s Ethernet sketch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05A384-818F-F74B-8BD5-43FAA8C916A6}"/>
              </a:ext>
            </a:extLst>
          </p:cNvPr>
          <p:cNvSpPr txBox="1"/>
          <p:nvPr/>
        </p:nvSpPr>
        <p:spPr>
          <a:xfrm>
            <a:off x="850006" y="6387921"/>
            <a:ext cx="8535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www.uspto.gov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/learning-and-resources/journeys-innovation/audio-stories/defying-doubters</a:t>
            </a:r>
          </a:p>
        </p:txBody>
      </p:sp>
    </p:spTree>
    <p:extLst>
      <p:ext uri="{BB962C8B-B14F-4D97-AF65-F5344CB8AC3E}">
        <p14:creationId xmlns:p14="http://schemas.microsoft.com/office/powerpoint/2010/main" val="16041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Ethernet: physical topology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57EB8F-B265-4E4B-A599-604FFD9C25B9}"/>
              </a:ext>
            </a:extLst>
          </p:cNvPr>
          <p:cNvSpPr txBox="1">
            <a:spLocks noChangeArrowheads="1"/>
          </p:cNvSpPr>
          <p:nvPr/>
        </p:nvSpPr>
        <p:spPr>
          <a:xfrm>
            <a:off x="1077627" y="1343156"/>
            <a:ext cx="10839554" cy="92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marR="0" lvl="0" indent="-2730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popular through mid 90s</a:t>
            </a:r>
          </a:p>
          <a:p>
            <a:pPr marL="695325" marR="0" lvl="1" indent="-231775" algn="l" defTabSz="914400" rtl="0" eaLnBrk="1" fontAlgn="auto" latinLnBrk="0" hangingPunct="1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nodes in same collision domain (can collide with each other)</a:t>
            </a:r>
          </a:p>
        </p:txBody>
      </p:sp>
      <p:sp>
        <p:nvSpPr>
          <p:cNvPr id="14" name="Line 32">
            <a:extLst>
              <a:ext uri="{FF2B5EF4-FFF2-40B4-BE49-F238E27FC236}">
                <a16:creationId xmlns:a16="http://schemas.microsoft.com/office/drawing/2014/main" id="{92FEC33E-ECF3-6F4D-95CC-10AE77202A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19150" y="4343745"/>
            <a:ext cx="616233" cy="1201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Box 41">
            <a:extLst>
              <a:ext uri="{FF2B5EF4-FFF2-40B4-BE49-F238E27FC236}">
                <a16:creationId xmlns:a16="http://schemas.microsoft.com/office/drawing/2014/main" id="{08CE8B30-9FAC-8447-8CE2-85AE30A47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445" y="4519515"/>
            <a:ext cx="23583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bus: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coaxial cable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B210C05-DB42-F24B-ABCC-CEB58A73BF57}"/>
              </a:ext>
            </a:extLst>
          </p:cNvPr>
          <p:cNvGrpSpPr/>
          <p:nvPr/>
        </p:nvGrpSpPr>
        <p:grpSpPr>
          <a:xfrm>
            <a:off x="4166894" y="4287302"/>
            <a:ext cx="468488" cy="103894"/>
            <a:chOff x="3160889" y="5723468"/>
            <a:chExt cx="468488" cy="103894"/>
          </a:xfrm>
        </p:grpSpPr>
        <p:sp>
          <p:nvSpPr>
            <p:cNvPr id="74" name="Rectangle 37">
              <a:extLst>
                <a:ext uri="{FF2B5EF4-FFF2-40B4-BE49-F238E27FC236}">
                  <a16:creationId xmlns:a16="http://schemas.microsoft.com/office/drawing/2014/main" id="{F6F8AA85-EB23-1A46-91D4-047C72E20F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63F5B90-D695-934E-82E3-02FAF9AA2884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DDD3177-E100-C044-B782-026C278D6607}"/>
              </a:ext>
            </a:extLst>
          </p:cNvPr>
          <p:cNvGrpSpPr/>
          <p:nvPr/>
        </p:nvGrpSpPr>
        <p:grpSpPr>
          <a:xfrm>
            <a:off x="3867737" y="4868680"/>
            <a:ext cx="468488" cy="103894"/>
            <a:chOff x="3160889" y="5723468"/>
            <a:chExt cx="468488" cy="103894"/>
          </a:xfrm>
        </p:grpSpPr>
        <p:sp>
          <p:nvSpPr>
            <p:cNvPr id="81" name="Rectangle 37">
              <a:extLst>
                <a:ext uri="{FF2B5EF4-FFF2-40B4-BE49-F238E27FC236}">
                  <a16:creationId xmlns:a16="http://schemas.microsoft.com/office/drawing/2014/main" id="{E36D1D4F-7980-524F-B016-0822BC5DE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F141971-200C-3441-B553-3B77B87C14EB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B6AFEE0-615F-374F-AD75-BFAD1482DB98}"/>
              </a:ext>
            </a:extLst>
          </p:cNvPr>
          <p:cNvGrpSpPr/>
          <p:nvPr/>
        </p:nvGrpSpPr>
        <p:grpSpPr>
          <a:xfrm>
            <a:off x="3557291" y="5489569"/>
            <a:ext cx="468488" cy="103894"/>
            <a:chOff x="3160889" y="5723468"/>
            <a:chExt cx="468488" cy="103894"/>
          </a:xfrm>
        </p:grpSpPr>
        <p:sp>
          <p:nvSpPr>
            <p:cNvPr id="84" name="Rectangle 37">
              <a:extLst>
                <a:ext uri="{FF2B5EF4-FFF2-40B4-BE49-F238E27FC236}">
                  <a16:creationId xmlns:a16="http://schemas.microsoft.com/office/drawing/2014/main" id="{D99117D2-D55B-9747-9F39-1437498956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8FD400B-67B6-A545-991E-6642C95FC431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54">
            <a:extLst>
              <a:ext uri="{FF2B5EF4-FFF2-40B4-BE49-F238E27FC236}">
                <a16:creationId xmlns:a16="http://schemas.microsoft.com/office/drawing/2014/main" id="{54403650-FB62-8C4D-A097-E8E09E3E8715}"/>
              </a:ext>
            </a:extLst>
          </p:cNvPr>
          <p:cNvGrpSpPr>
            <a:grpSpLocks/>
          </p:cNvGrpSpPr>
          <p:nvPr/>
        </p:nvGrpSpPr>
        <p:grpSpPr bwMode="auto">
          <a:xfrm>
            <a:off x="3030847" y="5135905"/>
            <a:ext cx="640071" cy="517525"/>
            <a:chOff x="-44" y="1473"/>
            <a:chExt cx="981" cy="1105"/>
          </a:xfrm>
        </p:grpSpPr>
        <p:pic>
          <p:nvPicPr>
            <p:cNvPr id="41" name="Picture 55" descr="desktop_computer_stylized_medium">
              <a:extLst>
                <a:ext uri="{FF2B5EF4-FFF2-40B4-BE49-F238E27FC236}">
                  <a16:creationId xmlns:a16="http://schemas.microsoft.com/office/drawing/2014/main" id="{9ADDF864-8E42-2A4E-9C50-68B48B5AD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Freeform 56">
              <a:extLst>
                <a:ext uri="{FF2B5EF4-FFF2-40B4-BE49-F238E27FC236}">
                  <a16:creationId xmlns:a16="http://schemas.microsoft.com/office/drawing/2014/main" id="{78B65AFB-F609-8F4C-8AA2-302FFEA046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5" name="Group 49">
            <a:extLst>
              <a:ext uri="{FF2B5EF4-FFF2-40B4-BE49-F238E27FC236}">
                <a16:creationId xmlns:a16="http://schemas.microsoft.com/office/drawing/2014/main" id="{2721DACF-2A49-8D4F-BFF6-49E94BBFA071}"/>
              </a:ext>
            </a:extLst>
          </p:cNvPr>
          <p:cNvGrpSpPr>
            <a:grpSpLocks/>
          </p:cNvGrpSpPr>
          <p:nvPr/>
        </p:nvGrpSpPr>
        <p:grpSpPr bwMode="auto">
          <a:xfrm>
            <a:off x="3337407" y="4515020"/>
            <a:ext cx="640071" cy="517525"/>
            <a:chOff x="-44" y="1473"/>
            <a:chExt cx="981" cy="1105"/>
          </a:xfrm>
        </p:grpSpPr>
        <p:pic>
          <p:nvPicPr>
            <p:cNvPr id="36" name="Picture 50" descr="desktop_computer_stylized_medium">
              <a:extLst>
                <a:ext uri="{FF2B5EF4-FFF2-40B4-BE49-F238E27FC236}">
                  <a16:creationId xmlns:a16="http://schemas.microsoft.com/office/drawing/2014/main" id="{1A4DAAEF-9C4D-5C4A-940E-9F43684E7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Freeform 51">
              <a:extLst>
                <a:ext uri="{FF2B5EF4-FFF2-40B4-BE49-F238E27FC236}">
                  <a16:creationId xmlns:a16="http://schemas.microsoft.com/office/drawing/2014/main" id="{63DCB467-73DC-4B47-B778-649B307F3B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" name="Group 49">
            <a:extLst>
              <a:ext uri="{FF2B5EF4-FFF2-40B4-BE49-F238E27FC236}">
                <a16:creationId xmlns:a16="http://schemas.microsoft.com/office/drawing/2014/main" id="{CF60EF70-8F89-064B-9AE0-BC24C80913E9}"/>
              </a:ext>
            </a:extLst>
          </p:cNvPr>
          <p:cNvGrpSpPr>
            <a:grpSpLocks/>
          </p:cNvGrpSpPr>
          <p:nvPr/>
        </p:nvGrpSpPr>
        <p:grpSpPr bwMode="auto">
          <a:xfrm>
            <a:off x="3621571" y="3937346"/>
            <a:ext cx="640071" cy="517525"/>
            <a:chOff x="-44" y="1473"/>
            <a:chExt cx="981" cy="1105"/>
          </a:xfrm>
        </p:grpSpPr>
        <p:pic>
          <p:nvPicPr>
            <p:cNvPr id="31" name="Picture 50" descr="desktop_computer_stylized_medium">
              <a:extLst>
                <a:ext uri="{FF2B5EF4-FFF2-40B4-BE49-F238E27FC236}">
                  <a16:creationId xmlns:a16="http://schemas.microsoft.com/office/drawing/2014/main" id="{E66B7792-17BF-A342-BF79-CBE2D88839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Freeform 51">
              <a:extLst>
                <a:ext uri="{FF2B5EF4-FFF2-40B4-BE49-F238E27FC236}">
                  <a16:creationId xmlns:a16="http://schemas.microsoft.com/office/drawing/2014/main" id="{1A46A85F-1E8E-634F-AC1B-41916D215F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21AC3DE-0BE4-4A42-85AA-51EA7972DB44}"/>
              </a:ext>
            </a:extLst>
          </p:cNvPr>
          <p:cNvGrpSpPr/>
          <p:nvPr/>
        </p:nvGrpSpPr>
        <p:grpSpPr>
          <a:xfrm rot="10800000">
            <a:off x="4121737" y="5286369"/>
            <a:ext cx="468488" cy="103894"/>
            <a:chOff x="3160889" y="5723468"/>
            <a:chExt cx="468488" cy="103894"/>
          </a:xfrm>
        </p:grpSpPr>
        <p:sp>
          <p:nvSpPr>
            <p:cNvPr id="87" name="Rectangle 37">
              <a:extLst>
                <a:ext uri="{FF2B5EF4-FFF2-40B4-BE49-F238E27FC236}">
                  <a16:creationId xmlns:a16="http://schemas.microsoft.com/office/drawing/2014/main" id="{0D9B8815-F0EC-864F-9E9C-E995A974DF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9FC25B0-63E6-F14D-8B85-F91190DDB6EB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E4FBBD8-6BBF-5244-B257-1085A2E447DA}"/>
              </a:ext>
            </a:extLst>
          </p:cNvPr>
          <p:cNvGrpSpPr/>
          <p:nvPr/>
        </p:nvGrpSpPr>
        <p:grpSpPr>
          <a:xfrm rot="10800000">
            <a:off x="4466048" y="4620324"/>
            <a:ext cx="468488" cy="103894"/>
            <a:chOff x="3160889" y="5723468"/>
            <a:chExt cx="468488" cy="103894"/>
          </a:xfrm>
        </p:grpSpPr>
        <p:sp>
          <p:nvSpPr>
            <p:cNvPr id="93" name="Rectangle 37">
              <a:extLst>
                <a:ext uri="{FF2B5EF4-FFF2-40B4-BE49-F238E27FC236}">
                  <a16:creationId xmlns:a16="http://schemas.microsoft.com/office/drawing/2014/main" id="{BFCE4A31-E824-AE42-8F60-EEB060D3A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AC139B6-3337-DD4B-9A8D-1F1D221AE58F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44">
            <a:extLst>
              <a:ext uri="{FF2B5EF4-FFF2-40B4-BE49-F238E27FC236}">
                <a16:creationId xmlns:a16="http://schemas.microsoft.com/office/drawing/2014/main" id="{181607EC-7C1E-E542-A627-435D8778D8FF}"/>
              </a:ext>
            </a:extLst>
          </p:cNvPr>
          <p:cNvGrpSpPr>
            <a:grpSpLocks/>
          </p:cNvGrpSpPr>
          <p:nvPr/>
        </p:nvGrpSpPr>
        <p:grpSpPr bwMode="auto">
          <a:xfrm>
            <a:off x="4620460" y="4390841"/>
            <a:ext cx="711200" cy="601662"/>
            <a:chOff x="-44" y="1473"/>
            <a:chExt cx="981" cy="1105"/>
          </a:xfrm>
        </p:grpSpPr>
        <p:pic>
          <p:nvPicPr>
            <p:cNvPr id="26" name="Picture 45" descr="desktop_computer_stylized_medium">
              <a:extLst>
                <a:ext uri="{FF2B5EF4-FFF2-40B4-BE49-F238E27FC236}">
                  <a16:creationId xmlns:a16="http://schemas.microsoft.com/office/drawing/2014/main" id="{5B055886-874B-AF4E-BC6C-17FB5AFB91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BE198024-6B5D-3B44-B9DB-F77A4CB023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4">
            <a:extLst>
              <a:ext uri="{FF2B5EF4-FFF2-40B4-BE49-F238E27FC236}">
                <a16:creationId xmlns:a16="http://schemas.microsoft.com/office/drawing/2014/main" id="{99E873A6-305A-1E42-A800-5109AF9B2E9D}"/>
              </a:ext>
            </a:extLst>
          </p:cNvPr>
          <p:cNvGrpSpPr>
            <a:grpSpLocks/>
          </p:cNvGrpSpPr>
          <p:nvPr/>
        </p:nvGrpSpPr>
        <p:grpSpPr bwMode="auto">
          <a:xfrm>
            <a:off x="4283912" y="5056708"/>
            <a:ext cx="711200" cy="600075"/>
            <a:chOff x="-44" y="1473"/>
            <a:chExt cx="981" cy="1105"/>
          </a:xfrm>
        </p:grpSpPr>
        <p:pic>
          <p:nvPicPr>
            <p:cNvPr id="46" name="Picture 45" descr="desktop_computer_stylized_medium">
              <a:extLst>
                <a:ext uri="{FF2B5EF4-FFF2-40B4-BE49-F238E27FC236}">
                  <a16:creationId xmlns:a16="http://schemas.microsoft.com/office/drawing/2014/main" id="{1B48D1F1-C69D-9F43-9FBB-F48106D44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9030A2A-02DE-364B-B783-76B0F1C4E7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0DAD804-6DAD-6A4F-B2ED-991F7DA0A672}"/>
              </a:ext>
            </a:extLst>
          </p:cNvPr>
          <p:cNvGrpSpPr/>
          <p:nvPr/>
        </p:nvGrpSpPr>
        <p:grpSpPr>
          <a:xfrm>
            <a:off x="6296294" y="3889527"/>
            <a:ext cx="4903947" cy="2516574"/>
            <a:chOff x="6296294" y="3889527"/>
            <a:chExt cx="4903947" cy="2516574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EB7E878-BC2B-CF41-A1DD-435B6688D4C1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7906769" y="4630890"/>
              <a:ext cx="2249" cy="12602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B3A757D-B4FE-A64C-9B64-828FD8DCA614}"/>
                </a:ext>
              </a:extLst>
            </p:cNvPr>
            <p:cNvCxnSpPr>
              <a:cxnSpLocks/>
            </p:cNvCxnSpPr>
            <p:nvPr/>
          </p:nvCxnSpPr>
          <p:spPr>
            <a:xfrm>
              <a:off x="6945441" y="5100170"/>
              <a:ext cx="214487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 Box 42">
              <a:extLst>
                <a:ext uri="{FF2B5EF4-FFF2-40B4-BE49-F238E27FC236}">
                  <a16:creationId xmlns:a16="http://schemas.microsoft.com/office/drawing/2014/main" id="{68381987-6DA4-FE44-982A-2311DD6BD1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0333" y="4512570"/>
              <a:ext cx="129990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switched</a:t>
              </a:r>
            </a:p>
          </p:txBody>
        </p:sp>
        <p:sp>
          <p:nvSpPr>
            <p:cNvPr id="96" name="Rectangle 37">
              <a:extLst>
                <a:ext uri="{FF2B5EF4-FFF2-40B4-BE49-F238E27FC236}">
                  <a16:creationId xmlns:a16="http://schemas.microsoft.com/office/drawing/2014/main" id="{AA09179E-572D-A246-86F4-E13021D097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970879" y="497609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98" name="Group 49">
              <a:extLst>
                <a:ext uri="{FF2B5EF4-FFF2-40B4-BE49-F238E27FC236}">
                  <a16:creationId xmlns:a16="http://schemas.microsoft.com/office/drawing/2014/main" id="{73F08637-BA76-1046-9C84-02C57B0716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96294" y="4615439"/>
              <a:ext cx="768201" cy="646029"/>
              <a:chOff x="-44" y="1473"/>
              <a:chExt cx="981" cy="1105"/>
            </a:xfrm>
          </p:grpSpPr>
          <p:pic>
            <p:nvPicPr>
              <p:cNvPr id="99" name="Picture 50" descr="desktop_computer_stylized_medium">
                <a:extLst>
                  <a:ext uri="{FF2B5EF4-FFF2-40B4-BE49-F238E27FC236}">
                    <a16:creationId xmlns:a16="http://schemas.microsoft.com/office/drawing/2014/main" id="{C5A65E49-64BF-0248-B147-3C0ABA2707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0" name="Freeform 51">
                <a:extLst>
                  <a:ext uri="{FF2B5EF4-FFF2-40B4-BE49-F238E27FC236}">
                    <a16:creationId xmlns:a16="http://schemas.microsoft.com/office/drawing/2014/main" id="{ABC6A075-F927-3A44-BE19-0AA6A01912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1" name="Rectangle 37">
              <a:extLst>
                <a:ext uri="{FF2B5EF4-FFF2-40B4-BE49-F238E27FC236}">
                  <a16:creationId xmlns:a16="http://schemas.microsoft.com/office/drawing/2014/main" id="{F7256B75-1D63-2E44-891A-1C8ED409B5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836293" y="496987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02" name="Group 49">
              <a:extLst>
                <a:ext uri="{FF2B5EF4-FFF2-40B4-BE49-F238E27FC236}">
                  <a16:creationId xmlns:a16="http://schemas.microsoft.com/office/drawing/2014/main" id="{D3C84CC7-318A-F44C-BC7C-1F376445C2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74892" y="4777169"/>
              <a:ext cx="768201" cy="646029"/>
              <a:chOff x="-44" y="1473"/>
              <a:chExt cx="981" cy="1105"/>
            </a:xfrm>
          </p:grpSpPr>
          <p:pic>
            <p:nvPicPr>
              <p:cNvPr id="103" name="Picture 50" descr="desktop_computer_stylized_medium">
                <a:extLst>
                  <a:ext uri="{FF2B5EF4-FFF2-40B4-BE49-F238E27FC236}">
                    <a16:creationId xmlns:a16="http://schemas.microsoft.com/office/drawing/2014/main" id="{7660BF25-6D18-5A4A-8BE4-3CFBD08C47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4" name="Freeform 51">
                <a:extLst>
                  <a:ext uri="{FF2B5EF4-FFF2-40B4-BE49-F238E27FC236}">
                    <a16:creationId xmlns:a16="http://schemas.microsoft.com/office/drawing/2014/main" id="{8D17FB90-A54F-9B45-8704-608FEF0B14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id="{77613146-BEF0-644B-A836-2EB04E8002A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861470" y="566974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06" name="Group 49">
              <a:extLst>
                <a:ext uri="{FF2B5EF4-FFF2-40B4-BE49-F238E27FC236}">
                  <a16:creationId xmlns:a16="http://schemas.microsoft.com/office/drawing/2014/main" id="{0D5AC3A1-9C42-3647-BD7C-2BF588730A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7278" y="5760072"/>
              <a:ext cx="768201" cy="646029"/>
              <a:chOff x="-44" y="1473"/>
              <a:chExt cx="981" cy="1105"/>
            </a:xfrm>
          </p:grpSpPr>
          <p:pic>
            <p:nvPicPr>
              <p:cNvPr id="107" name="Picture 50" descr="desktop_computer_stylized_medium">
                <a:extLst>
                  <a:ext uri="{FF2B5EF4-FFF2-40B4-BE49-F238E27FC236}">
                    <a16:creationId xmlns:a16="http://schemas.microsoft.com/office/drawing/2014/main" id="{26635111-EEAD-044B-A078-CDE50D4A53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8" name="Freeform 51">
                <a:extLst>
                  <a:ext uri="{FF2B5EF4-FFF2-40B4-BE49-F238E27FC236}">
                    <a16:creationId xmlns:a16="http://schemas.microsoft.com/office/drawing/2014/main" id="{6C722D5C-0DA5-4943-BCD3-A0181121BF5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09F4DA0F-D305-D34F-BA6E-50CB86EC28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859915" y="438844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59" name="Group 44">
              <a:extLst>
                <a:ext uri="{FF2B5EF4-FFF2-40B4-BE49-F238E27FC236}">
                  <a16:creationId xmlns:a16="http://schemas.microsoft.com/office/drawing/2014/main" id="{FBD1E47D-990B-2E43-A7A3-9B664F60E5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80526" y="3889527"/>
              <a:ext cx="852487" cy="741363"/>
              <a:chOff x="-44" y="1473"/>
              <a:chExt cx="981" cy="1105"/>
            </a:xfrm>
          </p:grpSpPr>
          <p:pic>
            <p:nvPicPr>
              <p:cNvPr id="60" name="Picture 45" descr="desktop_computer_stylized_medium">
                <a:extLst>
                  <a:ext uri="{FF2B5EF4-FFF2-40B4-BE49-F238E27FC236}">
                    <a16:creationId xmlns:a16="http://schemas.microsoft.com/office/drawing/2014/main" id="{592B481C-B53F-BF47-AD1B-2E6BDCFAFD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" name="Freeform 46">
                <a:extLst>
                  <a:ext uri="{FF2B5EF4-FFF2-40B4-BE49-F238E27FC236}">
                    <a16:creationId xmlns:a16="http://schemas.microsoft.com/office/drawing/2014/main" id="{2D0F8AEC-7A1F-964C-8A02-58C4F39038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D52E7F60-11FB-F544-8C5D-1F0C4F2A3A93}"/>
                </a:ext>
              </a:extLst>
            </p:cNvPr>
            <p:cNvGrpSpPr/>
            <p:nvPr/>
          </p:nvGrpSpPr>
          <p:grpSpPr>
            <a:xfrm>
              <a:off x="7642010" y="4950839"/>
              <a:ext cx="561892" cy="329289"/>
              <a:chOff x="3668110" y="2448910"/>
              <a:chExt cx="3794234" cy="2165130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23CA7BB1-785A-2F4E-99C7-9A87B4C15899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D6E11BDC-7A81-3D49-B82F-217FBC3D8BA6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40B98351-A0BF-8F45-BA38-838A66C2790F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id="{424FAC47-A5B2-724B-B58E-B1DE520B997D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115">
                  <a:extLst>
                    <a:ext uri="{FF2B5EF4-FFF2-40B4-BE49-F238E27FC236}">
                      <a16:creationId xmlns:a16="http://schemas.microsoft.com/office/drawing/2014/main" id="{D765BB73-0713-214F-B633-B66F09A5A736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 116">
                  <a:extLst>
                    <a:ext uri="{FF2B5EF4-FFF2-40B4-BE49-F238E27FC236}">
                      <a16:creationId xmlns:a16="http://schemas.microsoft.com/office/drawing/2014/main" id="{A2048D2B-32B6-404A-8309-2D614DB0F645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id="{85ADFEC2-5799-064A-A2B3-E69C5AD6EC08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21" name="Rectangle 6">
            <a:extLst>
              <a:ext uri="{FF2B5EF4-FFF2-40B4-BE49-F238E27FC236}">
                <a16:creationId xmlns:a16="http://schemas.microsoft.com/office/drawing/2014/main" id="{5E5D623C-BFF9-A44C-8728-E57D1D8E9F2D}"/>
              </a:ext>
            </a:extLst>
          </p:cNvPr>
          <p:cNvSpPr txBox="1">
            <a:spLocks noChangeArrowheads="1"/>
          </p:cNvSpPr>
          <p:nvPr/>
        </p:nvSpPr>
        <p:spPr>
          <a:xfrm>
            <a:off x="1067981" y="2097440"/>
            <a:ext cx="10839554" cy="1641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marR="0" lvl="0" indent="-2730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switched: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prevails today</a:t>
            </a:r>
          </a:p>
          <a:p>
            <a:pPr marL="695325" marR="0" lvl="1" indent="-231775" algn="l" defTabSz="914400" rtl="0" eaLnBrk="1" fontAlgn="auto" latinLnBrk="0" hangingPunct="1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active link-layer 2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center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“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spoke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”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runs a (separate) Ethernet protocol (nodes do not collide with each other)</a:t>
            </a:r>
          </a:p>
        </p:txBody>
      </p:sp>
    </p:spTree>
    <p:extLst>
      <p:ext uri="{BB962C8B-B14F-4D97-AF65-F5344CB8AC3E}">
        <p14:creationId xmlns:p14="http://schemas.microsoft.com/office/powerpoint/2010/main" val="415558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Ethernet frame structure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3">
            <a:extLst>
              <a:ext uri="{FF2B5EF4-FFF2-40B4-BE49-F238E27FC236}">
                <a16:creationId xmlns:a16="http://schemas.microsoft.com/office/drawing/2014/main" id="{4B00453C-4C5E-1142-B1BF-526E638BF9DC}"/>
              </a:ext>
            </a:extLst>
          </p:cNvPr>
          <p:cNvSpPr txBox="1">
            <a:spLocks noChangeArrowheads="1"/>
          </p:cNvSpPr>
          <p:nvPr/>
        </p:nvSpPr>
        <p:spPr>
          <a:xfrm>
            <a:off x="1057198" y="1399863"/>
            <a:ext cx="11134802" cy="223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sending interface encapsulates IP datagram (or other network layer protocol packet) in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Ethernet frame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5" name="Group 51">
            <a:extLst>
              <a:ext uri="{FF2B5EF4-FFF2-40B4-BE49-F238E27FC236}">
                <a16:creationId xmlns:a16="http://schemas.microsoft.com/office/drawing/2014/main" id="{994C70D6-C6AB-E54E-8D0F-FF67C69F8D38}"/>
              </a:ext>
            </a:extLst>
          </p:cNvPr>
          <p:cNvGrpSpPr>
            <a:grpSpLocks/>
          </p:cNvGrpSpPr>
          <p:nvPr/>
        </p:nvGrpSpPr>
        <p:grpSpPr bwMode="auto">
          <a:xfrm>
            <a:off x="2745256" y="2328343"/>
            <a:ext cx="7867779" cy="1104405"/>
            <a:chOff x="940711" y="4902593"/>
            <a:chExt cx="6291001" cy="992895"/>
          </a:xfrm>
        </p:grpSpPr>
        <p:sp>
          <p:nvSpPr>
            <p:cNvPr id="66" name="Line 10">
              <a:extLst>
                <a:ext uri="{FF2B5EF4-FFF2-40B4-BE49-F238E27FC236}">
                  <a16:creationId xmlns:a16="http://schemas.microsoft.com/office/drawing/2014/main" id="{1608A646-C375-F246-B6A1-8B07BEE7EE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1">
              <a:extLst>
                <a:ext uri="{FF2B5EF4-FFF2-40B4-BE49-F238E27FC236}">
                  <a16:creationId xmlns:a16="http://schemas.microsoft.com/office/drawing/2014/main" id="{122AD258-BA7C-5743-BDF1-579DC5FE4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8" name="Straight Connector 3">
              <a:extLst>
                <a:ext uri="{FF2B5EF4-FFF2-40B4-BE49-F238E27FC236}">
                  <a16:creationId xmlns:a16="http://schemas.microsoft.com/office/drawing/2014/main" id="{389D496F-CC2B-3A43-95D1-ABF0C03ECFB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70955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9" name="Straight Connector 32">
              <a:extLst>
                <a:ext uri="{FF2B5EF4-FFF2-40B4-BE49-F238E27FC236}">
                  <a16:creationId xmlns:a16="http://schemas.microsoft.com/office/drawing/2014/main" id="{F87D7576-1243-F94E-ADCF-31C73565264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1175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0" name="Straight Connector 33">
              <a:extLst>
                <a:ext uri="{FF2B5EF4-FFF2-40B4-BE49-F238E27FC236}">
                  <a16:creationId xmlns:a16="http://schemas.microsoft.com/office/drawing/2014/main" id="{14FE0A1A-93B7-6346-BDD3-6DC30F917A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808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1" name="Straight Connector 34">
              <a:extLst>
                <a:ext uri="{FF2B5EF4-FFF2-40B4-BE49-F238E27FC236}">
                  <a16:creationId xmlns:a16="http://schemas.microsoft.com/office/drawing/2014/main" id="{66187199-26A8-6B43-9A30-9F6334B2BD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" name="Straight Connector 35">
              <a:extLst>
                <a:ext uri="{FF2B5EF4-FFF2-40B4-BE49-F238E27FC236}">
                  <a16:creationId xmlns:a16="http://schemas.microsoft.com/office/drawing/2014/main" id="{0A42998D-88F0-C542-80A5-78C2C19321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3" name="TextBox 5">
              <a:extLst>
                <a:ext uri="{FF2B5EF4-FFF2-40B4-BE49-F238E27FC236}">
                  <a16:creationId xmlns:a16="http://schemas.microsoft.com/office/drawing/2014/main" id="{D8C6AB0E-F540-8A4E-8BBA-EB58089CD6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355" y="5375236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dest.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address</a:t>
              </a:r>
            </a:p>
          </p:txBody>
        </p:sp>
        <p:sp>
          <p:nvSpPr>
            <p:cNvPr id="76" name="TextBox 37">
              <a:extLst>
                <a:ext uri="{FF2B5EF4-FFF2-40B4-BE49-F238E27FC236}">
                  <a16:creationId xmlns:a16="http://schemas.microsoft.com/office/drawing/2014/main" id="{03FFAEAD-5C41-4246-B3E9-7B76999E94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2391" y="5379038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source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address</a:t>
              </a:r>
            </a:p>
          </p:txBody>
        </p:sp>
        <p:sp>
          <p:nvSpPr>
            <p:cNvPr id="77" name="TextBox 38">
              <a:extLst>
                <a:ext uri="{FF2B5EF4-FFF2-40B4-BE49-F238E27FC236}">
                  <a16:creationId xmlns:a16="http://schemas.microsoft.com/office/drawing/2014/main" id="{4CBFC6F3-AE10-314B-B936-C5F4A8AE6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632" y="5447787"/>
              <a:ext cx="1377407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data (payload)</a:t>
              </a:r>
            </a:p>
          </p:txBody>
        </p:sp>
        <p:sp>
          <p:nvSpPr>
            <p:cNvPr id="78" name="TextBox 39">
              <a:extLst>
                <a:ext uri="{FF2B5EF4-FFF2-40B4-BE49-F238E27FC236}">
                  <a16:creationId xmlns:a16="http://schemas.microsoft.com/office/drawing/2014/main" id="{48BAC0FD-0D2D-7649-9DEF-4A90342AC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CRC</a:t>
              </a:r>
            </a:p>
          </p:txBody>
        </p:sp>
        <p:sp>
          <p:nvSpPr>
            <p:cNvPr id="79" name="TextBox 40">
              <a:extLst>
                <a:ext uri="{FF2B5EF4-FFF2-40B4-BE49-F238E27FC236}">
                  <a16:creationId xmlns:a16="http://schemas.microsoft.com/office/drawing/2014/main" id="{BDA70AA3-D12B-1944-AB73-0E0BABDA7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11" y="5468237"/>
              <a:ext cx="1070128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preamble</a:t>
              </a:r>
            </a:p>
          </p:txBody>
        </p:sp>
        <p:sp>
          <p:nvSpPr>
            <p:cNvPr id="88" name="Text Box 9">
              <a:extLst>
                <a:ext uri="{FF2B5EF4-FFF2-40B4-BE49-F238E27FC236}">
                  <a16:creationId xmlns:a16="http://schemas.microsoft.com/office/drawing/2014/main" id="{B8872802-E974-8E40-A27B-DFD5D80F23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292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type</a:t>
              </a:r>
            </a:p>
          </p:txBody>
        </p:sp>
      </p:grpSp>
      <p:sp>
        <p:nvSpPr>
          <p:cNvPr id="89" name="Rectangle 3">
            <a:extLst>
              <a:ext uri="{FF2B5EF4-FFF2-40B4-BE49-F238E27FC236}">
                <a16:creationId xmlns:a16="http://schemas.microsoft.com/office/drawing/2014/main" id="{2C36AD46-76A5-B740-906F-47C5DF160D37}"/>
              </a:ext>
            </a:extLst>
          </p:cNvPr>
          <p:cNvSpPr txBox="1">
            <a:spLocks noChangeArrowheads="1"/>
          </p:cNvSpPr>
          <p:nvPr/>
        </p:nvSpPr>
        <p:spPr>
          <a:xfrm>
            <a:off x="1057198" y="3867200"/>
            <a:ext cx="11134802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preamble: </a:t>
            </a:r>
          </a:p>
          <a:p>
            <a:pPr marL="465138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used to synchronize receiver, sender clock rates</a:t>
            </a:r>
          </a:p>
          <a:p>
            <a:pPr marL="465138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 bytes of 10101010 followed by one byte of 10101011</a:t>
            </a:r>
          </a:p>
        </p:txBody>
      </p:sp>
    </p:spTree>
    <p:extLst>
      <p:ext uri="{BB962C8B-B14F-4D97-AF65-F5344CB8AC3E}">
        <p14:creationId xmlns:p14="http://schemas.microsoft.com/office/powerpoint/2010/main" val="181201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Link layer, LANs: roadmap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553857" y="4906563"/>
            <a:ext cx="5066531" cy="98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3333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day in the life of a web request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1006769" y="1374867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VLANs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link virtualization: MPLS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data center networking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648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Ethernet frame structure </a:t>
            </a:r>
            <a:r>
              <a:rPr lang="en-US" sz="3600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(more)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5" name="Group 51">
            <a:extLst>
              <a:ext uri="{FF2B5EF4-FFF2-40B4-BE49-F238E27FC236}">
                <a16:creationId xmlns:a16="http://schemas.microsoft.com/office/drawing/2014/main" id="{994C70D6-C6AB-E54E-8D0F-FF67C69F8D38}"/>
              </a:ext>
            </a:extLst>
          </p:cNvPr>
          <p:cNvGrpSpPr>
            <a:grpSpLocks/>
          </p:cNvGrpSpPr>
          <p:nvPr/>
        </p:nvGrpSpPr>
        <p:grpSpPr bwMode="auto">
          <a:xfrm>
            <a:off x="2190620" y="1294021"/>
            <a:ext cx="7867779" cy="1104405"/>
            <a:chOff x="940711" y="4902593"/>
            <a:chExt cx="6291001" cy="992895"/>
          </a:xfrm>
        </p:grpSpPr>
        <p:sp>
          <p:nvSpPr>
            <p:cNvPr id="66" name="Line 10">
              <a:extLst>
                <a:ext uri="{FF2B5EF4-FFF2-40B4-BE49-F238E27FC236}">
                  <a16:creationId xmlns:a16="http://schemas.microsoft.com/office/drawing/2014/main" id="{1608A646-C375-F246-B6A1-8B07BEE7EE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1">
              <a:extLst>
                <a:ext uri="{FF2B5EF4-FFF2-40B4-BE49-F238E27FC236}">
                  <a16:creationId xmlns:a16="http://schemas.microsoft.com/office/drawing/2014/main" id="{122AD258-BA7C-5743-BDF1-579DC5FE4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8" name="Straight Connector 3">
              <a:extLst>
                <a:ext uri="{FF2B5EF4-FFF2-40B4-BE49-F238E27FC236}">
                  <a16:creationId xmlns:a16="http://schemas.microsoft.com/office/drawing/2014/main" id="{389D496F-CC2B-3A43-95D1-ABF0C03ECFB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70955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9" name="Straight Connector 32">
              <a:extLst>
                <a:ext uri="{FF2B5EF4-FFF2-40B4-BE49-F238E27FC236}">
                  <a16:creationId xmlns:a16="http://schemas.microsoft.com/office/drawing/2014/main" id="{F87D7576-1243-F94E-ADCF-31C73565264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1175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0" name="Straight Connector 33">
              <a:extLst>
                <a:ext uri="{FF2B5EF4-FFF2-40B4-BE49-F238E27FC236}">
                  <a16:creationId xmlns:a16="http://schemas.microsoft.com/office/drawing/2014/main" id="{14FE0A1A-93B7-6346-BDD3-6DC30F917A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808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1" name="Straight Connector 34">
              <a:extLst>
                <a:ext uri="{FF2B5EF4-FFF2-40B4-BE49-F238E27FC236}">
                  <a16:creationId xmlns:a16="http://schemas.microsoft.com/office/drawing/2014/main" id="{66187199-26A8-6B43-9A30-9F6334B2BD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" name="Straight Connector 35">
              <a:extLst>
                <a:ext uri="{FF2B5EF4-FFF2-40B4-BE49-F238E27FC236}">
                  <a16:creationId xmlns:a16="http://schemas.microsoft.com/office/drawing/2014/main" id="{0A42998D-88F0-C542-80A5-78C2C19321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3" name="TextBox 5">
              <a:extLst>
                <a:ext uri="{FF2B5EF4-FFF2-40B4-BE49-F238E27FC236}">
                  <a16:creationId xmlns:a16="http://schemas.microsoft.com/office/drawing/2014/main" id="{D8C6AB0E-F540-8A4E-8BBA-EB58089CD6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355" y="5375236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dest.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address</a:t>
              </a:r>
            </a:p>
          </p:txBody>
        </p:sp>
        <p:sp>
          <p:nvSpPr>
            <p:cNvPr id="76" name="TextBox 37">
              <a:extLst>
                <a:ext uri="{FF2B5EF4-FFF2-40B4-BE49-F238E27FC236}">
                  <a16:creationId xmlns:a16="http://schemas.microsoft.com/office/drawing/2014/main" id="{03FFAEAD-5C41-4246-B3E9-7B76999E94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2391" y="5379038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source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address</a:t>
              </a:r>
            </a:p>
          </p:txBody>
        </p:sp>
        <p:sp>
          <p:nvSpPr>
            <p:cNvPr id="77" name="TextBox 38">
              <a:extLst>
                <a:ext uri="{FF2B5EF4-FFF2-40B4-BE49-F238E27FC236}">
                  <a16:creationId xmlns:a16="http://schemas.microsoft.com/office/drawing/2014/main" id="{4CBFC6F3-AE10-314B-B936-C5F4A8AE6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632" y="5447787"/>
              <a:ext cx="1377407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data (payload)</a:t>
              </a:r>
            </a:p>
          </p:txBody>
        </p:sp>
        <p:sp>
          <p:nvSpPr>
            <p:cNvPr id="78" name="TextBox 39">
              <a:extLst>
                <a:ext uri="{FF2B5EF4-FFF2-40B4-BE49-F238E27FC236}">
                  <a16:creationId xmlns:a16="http://schemas.microsoft.com/office/drawing/2014/main" id="{48BAC0FD-0D2D-7649-9DEF-4A90342AC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CRC</a:t>
              </a:r>
            </a:p>
          </p:txBody>
        </p:sp>
        <p:sp>
          <p:nvSpPr>
            <p:cNvPr id="79" name="TextBox 40">
              <a:extLst>
                <a:ext uri="{FF2B5EF4-FFF2-40B4-BE49-F238E27FC236}">
                  <a16:creationId xmlns:a16="http://schemas.microsoft.com/office/drawing/2014/main" id="{BDA70AA3-D12B-1944-AB73-0E0BABDA7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11" y="5468237"/>
              <a:ext cx="1070128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preamble</a:t>
              </a:r>
            </a:p>
          </p:txBody>
        </p:sp>
        <p:sp>
          <p:nvSpPr>
            <p:cNvPr id="88" name="Text Box 9">
              <a:extLst>
                <a:ext uri="{FF2B5EF4-FFF2-40B4-BE49-F238E27FC236}">
                  <a16:creationId xmlns:a16="http://schemas.microsoft.com/office/drawing/2014/main" id="{B8872802-E974-8E40-A27B-DFD5D80F23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292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type</a:t>
              </a:r>
            </a:p>
          </p:txBody>
        </p:sp>
      </p:grpSp>
      <p:sp>
        <p:nvSpPr>
          <p:cNvPr id="19" name="Rectangle 3">
            <a:extLst>
              <a:ext uri="{FF2B5EF4-FFF2-40B4-BE49-F238E27FC236}">
                <a16:creationId xmlns:a16="http://schemas.microsoft.com/office/drawing/2014/main" id="{52EC9379-8CF4-B845-BC28-25B206CCAE0F}"/>
              </a:ext>
            </a:extLst>
          </p:cNvPr>
          <p:cNvSpPr txBox="1">
            <a:spLocks noChangeArrowheads="1"/>
          </p:cNvSpPr>
          <p:nvPr/>
        </p:nvSpPr>
        <p:spPr>
          <a:xfrm>
            <a:off x="918616" y="2738516"/>
            <a:ext cx="11273384" cy="4119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addresses: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 byte source, destination MAC addresses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adapter receives frame with matching destination address, or with broadcast address (e.g., ARP packet), it passes data in frame to network layer protocol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otherwise, adapter discards frame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indicates higher layer protocol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mostly IP but others possible, e.g., Novell IPX, AppleTalk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used to demultiplex up at receiver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CRC: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cyclic redundancy check at receiver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detected: frame is dropped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62512A-796F-E249-9BDA-F50A54A9EF07}"/>
              </a:ext>
            </a:extLst>
          </p:cNvPr>
          <p:cNvSpPr/>
          <p:nvPr/>
        </p:nvSpPr>
        <p:spPr>
          <a:xfrm>
            <a:off x="3414532" y="1446835"/>
            <a:ext cx="1898248" cy="1111170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BD4B9E-B165-2F47-AFD8-92E71CB8BA3C}"/>
              </a:ext>
            </a:extLst>
          </p:cNvPr>
          <p:cNvSpPr/>
          <p:nvPr/>
        </p:nvSpPr>
        <p:spPr>
          <a:xfrm>
            <a:off x="8081059" y="1471913"/>
            <a:ext cx="1965766" cy="1111170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655D5E-5A29-E74E-9AE7-FBDD43A055D0}"/>
              </a:ext>
            </a:extLst>
          </p:cNvPr>
          <p:cNvSpPr/>
          <p:nvPr/>
        </p:nvSpPr>
        <p:spPr>
          <a:xfrm rot="16200000">
            <a:off x="4780345" y="1551006"/>
            <a:ext cx="1365815" cy="856525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76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1" grpId="0" animBg="1"/>
      <p:bldP spid="22" grpId="0" animBg="1"/>
      <p:bldP spid="2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Ethernet: unreliable, connectionless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C94B40E5-F359-2645-A4A0-0CEE4C209C99}"/>
              </a:ext>
            </a:extLst>
          </p:cNvPr>
          <p:cNvSpPr txBox="1">
            <a:spLocks noChangeArrowheads="1"/>
          </p:cNvSpPr>
          <p:nvPr/>
        </p:nvSpPr>
        <p:spPr>
          <a:xfrm>
            <a:off x="989351" y="1600200"/>
            <a:ext cx="10238281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connectionless: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handshaking between sending and receiving NICs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unreliable: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receiving NIC doesn’t send ACKs or NAKs to sending NIC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in dropped frames recovered only if initial sender uses higher layer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(e.g., TCP), otherwise dropped data lost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Ethernet’s MAC protocol: unslotted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CSMA/CD with binary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backoff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837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802.3 Ethernet standards: link &amp; physical layers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5337EC81-E572-214C-BF69-89DCE6ECE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153" y="3044936"/>
            <a:ext cx="11197652" cy="46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522288" marR="0" lvl="1" indent="-2841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different physical layer media: fiber, cable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  <a:cs typeface="+mn-cs"/>
            </a:endParaRPr>
          </a:p>
        </p:txBody>
      </p:sp>
      <p:sp>
        <p:nvSpPr>
          <p:cNvPr id="36" name="Freeform 39">
            <a:extLst>
              <a:ext uri="{FF2B5EF4-FFF2-40B4-BE49-F238E27FC236}">
                <a16:creationId xmlns:a16="http://schemas.microsoft.com/office/drawing/2014/main" id="{D1D9C936-B7E0-6F43-8421-5B95EAA06933}"/>
              </a:ext>
            </a:extLst>
          </p:cNvPr>
          <p:cNvSpPr>
            <a:spLocks/>
          </p:cNvSpPr>
          <p:nvPr/>
        </p:nvSpPr>
        <p:spPr bwMode="auto">
          <a:xfrm>
            <a:off x="3847736" y="4045132"/>
            <a:ext cx="1393825" cy="1527175"/>
          </a:xfrm>
          <a:custGeom>
            <a:avLst/>
            <a:gdLst>
              <a:gd name="T0" fmla="*/ 2147483647 w 878"/>
              <a:gd name="T1" fmla="*/ 0 h 962"/>
              <a:gd name="T2" fmla="*/ 0 w 878"/>
              <a:gd name="T3" fmla="*/ 2147483647 h 962"/>
              <a:gd name="T4" fmla="*/ 2147483647 w 878"/>
              <a:gd name="T5" fmla="*/ 2147483647 h 962"/>
              <a:gd name="T6" fmla="*/ 2147483647 w 878"/>
              <a:gd name="T7" fmla="*/ 2147483647 h 962"/>
              <a:gd name="T8" fmla="*/ 2147483647 w 878"/>
              <a:gd name="T9" fmla="*/ 0 h 9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78" h="962">
                <a:moveTo>
                  <a:pt x="851" y="0"/>
                </a:moveTo>
                <a:lnTo>
                  <a:pt x="0" y="622"/>
                </a:lnTo>
                <a:lnTo>
                  <a:pt x="7" y="962"/>
                </a:lnTo>
                <a:lnTo>
                  <a:pt x="878" y="960"/>
                </a:lnTo>
                <a:lnTo>
                  <a:pt x="851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0" scaled="1"/>
          </a:gradFill>
          <a:ln w="9525" cap="flat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37" name="Group 40">
            <a:extLst>
              <a:ext uri="{FF2B5EF4-FFF2-40B4-BE49-F238E27FC236}">
                <a16:creationId xmlns:a16="http://schemas.microsoft.com/office/drawing/2014/main" id="{6A53ADA6-D108-1C40-A3EE-28BC1ABD17D8}"/>
              </a:ext>
            </a:extLst>
          </p:cNvPr>
          <p:cNvGrpSpPr>
            <a:grpSpLocks/>
          </p:cNvGrpSpPr>
          <p:nvPr/>
        </p:nvGrpSpPr>
        <p:grpSpPr bwMode="auto">
          <a:xfrm>
            <a:off x="2552336" y="4178480"/>
            <a:ext cx="1300163" cy="1477962"/>
            <a:chOff x="921" y="797"/>
            <a:chExt cx="819" cy="931"/>
          </a:xfrm>
        </p:grpSpPr>
        <p:sp>
          <p:nvSpPr>
            <p:cNvPr id="38" name="Rectangle 41">
              <a:extLst>
                <a:ext uri="{FF2B5EF4-FFF2-40B4-BE49-F238E27FC236}">
                  <a16:creationId xmlns:a16="http://schemas.microsoft.com/office/drawing/2014/main" id="{A19C4707-153A-1D4A-9F0C-A7D66CFEA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810"/>
              <a:ext cx="816" cy="8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9" name="Text Box 42">
              <a:extLst>
                <a:ext uri="{FF2B5EF4-FFF2-40B4-BE49-F238E27FC236}">
                  <a16:creationId xmlns:a16="http://schemas.microsoft.com/office/drawing/2014/main" id="{6F9A40BD-67A8-AC46-923B-F43FFA41FB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7" y="797"/>
              <a:ext cx="773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application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transport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network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link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physical</a:t>
              </a:r>
            </a:p>
          </p:txBody>
        </p:sp>
        <p:sp>
          <p:nvSpPr>
            <p:cNvPr id="40" name="Line 43">
              <a:extLst>
                <a:ext uri="{FF2B5EF4-FFF2-40B4-BE49-F238E27FC236}">
                  <a16:creationId xmlns:a16="http://schemas.microsoft.com/office/drawing/2014/main" id="{B273748A-AE80-2049-8434-08C970AD45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993"/>
              <a:ext cx="81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" name="Line 44">
              <a:extLst>
                <a:ext uri="{FF2B5EF4-FFF2-40B4-BE49-F238E27FC236}">
                  <a16:creationId xmlns:a16="http://schemas.microsoft.com/office/drawing/2014/main" id="{06692CA4-1050-F547-8BD3-506A2BF3B7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1167"/>
              <a:ext cx="81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" name="Line 45">
              <a:extLst>
                <a:ext uri="{FF2B5EF4-FFF2-40B4-BE49-F238E27FC236}">
                  <a16:creationId xmlns:a16="http://schemas.microsoft.com/office/drawing/2014/main" id="{2067FEF7-7EF7-E040-9D6E-F0A67817AF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" y="1344"/>
              <a:ext cx="81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3" name="Line 46">
              <a:extLst>
                <a:ext uri="{FF2B5EF4-FFF2-40B4-BE49-F238E27FC236}">
                  <a16:creationId xmlns:a16="http://schemas.microsoft.com/office/drawing/2014/main" id="{38265043-8296-5C4F-B90B-0BBD21426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6" y="1501"/>
              <a:ext cx="808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" name="Line 47">
              <a:extLst>
                <a:ext uri="{FF2B5EF4-FFF2-40B4-BE49-F238E27FC236}">
                  <a16:creationId xmlns:a16="http://schemas.microsoft.com/office/drawing/2014/main" id="{978E49E5-6968-CC48-AC67-D74316AD7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6" y="1552"/>
              <a:ext cx="0" cy="1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5" name="Line 48">
              <a:extLst>
                <a:ext uri="{FF2B5EF4-FFF2-40B4-BE49-F238E27FC236}">
                  <a16:creationId xmlns:a16="http://schemas.microsoft.com/office/drawing/2014/main" id="{956710CE-B4F5-EA4E-BF2A-C20BE32C5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9" y="1541"/>
              <a:ext cx="0" cy="1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46" name="Rectangle 49">
            <a:extLst>
              <a:ext uri="{FF2B5EF4-FFF2-40B4-BE49-F238E27FC236}">
                <a16:creationId xmlns:a16="http://schemas.microsoft.com/office/drawing/2014/main" id="{33B384B2-E84D-E145-9B31-7CDEB33CA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049" y="4008619"/>
            <a:ext cx="4195762" cy="1568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47" name="Line 50">
            <a:extLst>
              <a:ext uri="{FF2B5EF4-FFF2-40B4-BE49-F238E27FC236}">
                <a16:creationId xmlns:a16="http://schemas.microsoft.com/office/drawing/2014/main" id="{71F4EA3F-71A9-E649-B270-EF76B8B132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336" y="4673782"/>
            <a:ext cx="4178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48" name="Text Box 51">
            <a:extLst>
              <a:ext uri="{FF2B5EF4-FFF2-40B4-BE49-F238E27FC236}">
                <a16:creationId xmlns:a16="http://schemas.microsoft.com/office/drawing/2014/main" id="{7DC03FEF-6F61-B84E-B3EE-F4889195D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6078" y="4049894"/>
            <a:ext cx="183845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MAC protocol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and frame format</a:t>
            </a:r>
          </a:p>
        </p:txBody>
      </p:sp>
      <p:sp>
        <p:nvSpPr>
          <p:cNvPr id="49" name="Text Box 52">
            <a:extLst>
              <a:ext uri="{FF2B5EF4-FFF2-40B4-BE49-F238E27FC236}">
                <a16:creationId xmlns:a16="http://schemas.microsoft.com/office/drawing/2014/main" id="{FCD7A57B-08E5-9042-A816-5F41877FF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324" y="4764269"/>
            <a:ext cx="1191352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100BASE-TX</a:t>
            </a:r>
          </a:p>
        </p:txBody>
      </p:sp>
      <p:sp>
        <p:nvSpPr>
          <p:cNvPr id="50" name="Text Box 53">
            <a:extLst>
              <a:ext uri="{FF2B5EF4-FFF2-40B4-BE49-F238E27FC236}">
                <a16:creationId xmlns:a16="http://schemas.microsoft.com/office/drawing/2014/main" id="{A227F0AF-4662-F24A-9653-0AADE99ED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4436" y="5124632"/>
            <a:ext cx="1189749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100BASE-T4</a:t>
            </a:r>
          </a:p>
        </p:txBody>
      </p:sp>
      <p:sp>
        <p:nvSpPr>
          <p:cNvPr id="51" name="Text Box 54">
            <a:extLst>
              <a:ext uri="{FF2B5EF4-FFF2-40B4-BE49-F238E27FC236}">
                <a16:creationId xmlns:a16="http://schemas.microsoft.com/office/drawing/2014/main" id="{57422924-DBD0-594C-8374-4E4F54D33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6199" y="4759507"/>
            <a:ext cx="1186543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100BASE-FX</a:t>
            </a:r>
          </a:p>
        </p:txBody>
      </p:sp>
      <p:sp>
        <p:nvSpPr>
          <p:cNvPr id="52" name="Freeform 55">
            <a:extLst>
              <a:ext uri="{FF2B5EF4-FFF2-40B4-BE49-F238E27FC236}">
                <a16:creationId xmlns:a16="http://schemas.microsoft.com/office/drawing/2014/main" id="{53523A51-905B-3D41-9BAA-9981C632BCA4}"/>
              </a:ext>
            </a:extLst>
          </p:cNvPr>
          <p:cNvSpPr>
            <a:spLocks/>
          </p:cNvSpPr>
          <p:nvPr/>
        </p:nvSpPr>
        <p:spPr bwMode="auto">
          <a:xfrm>
            <a:off x="3862024" y="4654732"/>
            <a:ext cx="1393825" cy="611187"/>
          </a:xfrm>
          <a:custGeom>
            <a:avLst/>
            <a:gdLst>
              <a:gd name="T0" fmla="*/ 0 w 878"/>
              <a:gd name="T1" fmla="*/ 2147483647 h 385"/>
              <a:gd name="T2" fmla="*/ 2147483647 w 878"/>
              <a:gd name="T3" fmla="*/ 0 h 38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878" h="385">
                <a:moveTo>
                  <a:pt x="0" y="385"/>
                </a:moveTo>
                <a:lnTo>
                  <a:pt x="878" y="0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53" name="Text Box 56">
            <a:extLst>
              <a:ext uri="{FF2B5EF4-FFF2-40B4-BE49-F238E27FC236}">
                <a16:creationId xmlns:a16="http://schemas.microsoft.com/office/drawing/2014/main" id="{1DE6B70E-6097-F84E-9788-C59914DB1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6349" y="4757919"/>
            <a:ext cx="1189749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100BASE-T2</a:t>
            </a:r>
          </a:p>
        </p:txBody>
      </p:sp>
      <p:sp>
        <p:nvSpPr>
          <p:cNvPr id="54" name="Text Box 57">
            <a:extLst>
              <a:ext uri="{FF2B5EF4-FFF2-40B4-BE49-F238E27FC236}">
                <a16:creationId xmlns:a16="http://schemas.microsoft.com/office/drawing/2014/main" id="{B1DB8DC7-324F-CF44-874C-A25415747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8886" y="5118282"/>
            <a:ext cx="1186543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100BASE-SX</a:t>
            </a:r>
          </a:p>
        </p:txBody>
      </p:sp>
      <p:sp>
        <p:nvSpPr>
          <p:cNvPr id="55" name="Text Box 58">
            <a:extLst>
              <a:ext uri="{FF2B5EF4-FFF2-40B4-BE49-F238E27FC236}">
                <a16:creationId xmlns:a16="http://schemas.microsoft.com/office/drawing/2014/main" id="{E95A44E5-EB2A-9946-80C0-81A38CBC2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2549" y="5113519"/>
            <a:ext cx="1204176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100BASE-BX</a:t>
            </a:r>
          </a:p>
        </p:txBody>
      </p:sp>
      <p:grpSp>
        <p:nvGrpSpPr>
          <p:cNvPr id="56" name="Group 67">
            <a:extLst>
              <a:ext uri="{FF2B5EF4-FFF2-40B4-BE49-F238E27FC236}">
                <a16:creationId xmlns:a16="http://schemas.microsoft.com/office/drawing/2014/main" id="{BD6F53D7-9BED-1E4A-8353-2414F7E4B271}"/>
              </a:ext>
            </a:extLst>
          </p:cNvPr>
          <p:cNvGrpSpPr>
            <a:grpSpLocks/>
          </p:cNvGrpSpPr>
          <p:nvPr/>
        </p:nvGrpSpPr>
        <p:grpSpPr bwMode="auto">
          <a:xfrm>
            <a:off x="6656025" y="4713470"/>
            <a:ext cx="2798763" cy="1595438"/>
            <a:chOff x="3579" y="2988"/>
            <a:chExt cx="1763" cy="1005"/>
          </a:xfrm>
        </p:grpSpPr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C50E32B5-3D8B-8548-B34B-8E5B3A3E5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" y="2988"/>
              <a:ext cx="1709" cy="489"/>
            </a:xfrm>
            <a:custGeom>
              <a:avLst/>
              <a:gdLst>
                <a:gd name="T0" fmla="*/ 842 w 1709"/>
                <a:gd name="T1" fmla="*/ 0 h 489"/>
                <a:gd name="T2" fmla="*/ 843 w 1709"/>
                <a:gd name="T3" fmla="*/ 239 h 489"/>
                <a:gd name="T4" fmla="*/ 5 w 1709"/>
                <a:gd name="T5" fmla="*/ 239 h 489"/>
                <a:gd name="T6" fmla="*/ 0 w 1709"/>
                <a:gd name="T7" fmla="*/ 489 h 489"/>
                <a:gd name="T8" fmla="*/ 1709 w 1709"/>
                <a:gd name="T9" fmla="*/ 489 h 489"/>
                <a:gd name="T10" fmla="*/ 1704 w 1709"/>
                <a:gd name="T11" fmla="*/ 0 h 489"/>
                <a:gd name="T12" fmla="*/ 842 w 1709"/>
                <a:gd name="T13" fmla="*/ 0 h 4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09" h="489">
                  <a:moveTo>
                    <a:pt x="842" y="0"/>
                  </a:moveTo>
                  <a:lnTo>
                    <a:pt x="843" y="239"/>
                  </a:lnTo>
                  <a:lnTo>
                    <a:pt x="5" y="239"/>
                  </a:lnTo>
                  <a:lnTo>
                    <a:pt x="0" y="489"/>
                  </a:lnTo>
                  <a:lnTo>
                    <a:pt x="1709" y="489"/>
                  </a:lnTo>
                  <a:cubicBezTo>
                    <a:pt x="1707" y="330"/>
                    <a:pt x="1706" y="159"/>
                    <a:pt x="1704" y="0"/>
                  </a:cubicBezTo>
                  <a:lnTo>
                    <a:pt x="842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8" name="Line 60">
              <a:extLst>
                <a:ext uri="{FF2B5EF4-FFF2-40B4-BE49-F238E27FC236}">
                  <a16:creationId xmlns:a16="http://schemas.microsoft.com/office/drawing/2014/main" id="{E7F465C2-97A3-0345-9A24-E2CE0791DB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0" y="3494"/>
              <a:ext cx="227" cy="29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9" name="Text Box 61">
              <a:extLst>
                <a:ext uri="{FF2B5EF4-FFF2-40B4-BE49-F238E27FC236}">
                  <a16:creationId xmlns:a16="http://schemas.microsoft.com/office/drawing/2014/main" id="{202ECB0D-50EC-5C4A-BADA-C0CCB4364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3" y="3741"/>
              <a:ext cx="133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fiber physical layer</a:t>
              </a:r>
            </a:p>
          </p:txBody>
        </p:sp>
      </p:grpSp>
      <p:grpSp>
        <p:nvGrpSpPr>
          <p:cNvPr id="60" name="Group 66">
            <a:extLst>
              <a:ext uri="{FF2B5EF4-FFF2-40B4-BE49-F238E27FC236}">
                <a16:creationId xmlns:a16="http://schemas.microsoft.com/office/drawing/2014/main" id="{029E73D2-C030-8048-9731-A8014A0F5B04}"/>
              </a:ext>
            </a:extLst>
          </p:cNvPr>
          <p:cNvGrpSpPr>
            <a:grpSpLocks/>
          </p:cNvGrpSpPr>
          <p:nvPr/>
        </p:nvGrpSpPr>
        <p:grpSpPr bwMode="auto">
          <a:xfrm>
            <a:off x="2907936" y="4703945"/>
            <a:ext cx="5059363" cy="1628776"/>
            <a:chOff x="1218" y="2982"/>
            <a:chExt cx="3187" cy="1026"/>
          </a:xfrm>
        </p:grpSpPr>
        <p:sp>
          <p:nvSpPr>
            <p:cNvPr id="61" name="Freeform 62">
              <a:extLst>
                <a:ext uri="{FF2B5EF4-FFF2-40B4-BE49-F238E27FC236}">
                  <a16:creationId xmlns:a16="http://schemas.microsoft.com/office/drawing/2014/main" id="{474C8A2E-BC6B-7A45-B113-AFB541E56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" y="2982"/>
              <a:ext cx="1664" cy="495"/>
            </a:xfrm>
            <a:custGeom>
              <a:avLst/>
              <a:gdLst>
                <a:gd name="T0" fmla="*/ 1664 w 1664"/>
                <a:gd name="T1" fmla="*/ 0 h 495"/>
                <a:gd name="T2" fmla="*/ 1652 w 1664"/>
                <a:gd name="T3" fmla="*/ 233 h 495"/>
                <a:gd name="T4" fmla="*/ 820 w 1664"/>
                <a:gd name="T5" fmla="*/ 233 h 495"/>
                <a:gd name="T6" fmla="*/ 814 w 1664"/>
                <a:gd name="T7" fmla="*/ 495 h 495"/>
                <a:gd name="T8" fmla="*/ 0 w 1664"/>
                <a:gd name="T9" fmla="*/ 495 h 495"/>
                <a:gd name="T10" fmla="*/ 0 w 1664"/>
                <a:gd name="T11" fmla="*/ 0 h 495"/>
                <a:gd name="T12" fmla="*/ 1664 w 1664"/>
                <a:gd name="T13" fmla="*/ 0 h 4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64" h="495">
                  <a:moveTo>
                    <a:pt x="1664" y="0"/>
                  </a:moveTo>
                  <a:lnTo>
                    <a:pt x="1652" y="233"/>
                  </a:lnTo>
                  <a:lnTo>
                    <a:pt x="820" y="233"/>
                  </a:lnTo>
                  <a:lnTo>
                    <a:pt x="814" y="495"/>
                  </a:lnTo>
                  <a:lnTo>
                    <a:pt x="0" y="495"/>
                  </a:lnTo>
                  <a:lnTo>
                    <a:pt x="0" y="0"/>
                  </a:lnTo>
                  <a:lnTo>
                    <a:pt x="1664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3333CC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62" name="Line 63">
              <a:extLst>
                <a:ext uri="{FF2B5EF4-FFF2-40B4-BE49-F238E27FC236}">
                  <a16:creationId xmlns:a16="http://schemas.microsoft.com/office/drawing/2014/main" id="{B16CB47D-76E2-3F42-AC2D-72C1962B81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29" y="3503"/>
              <a:ext cx="227" cy="291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63" name="Text Box 65">
              <a:extLst>
                <a:ext uri="{FF2B5EF4-FFF2-40B4-BE49-F238E27FC236}">
                  <a16:creationId xmlns:a16="http://schemas.microsoft.com/office/drawing/2014/main" id="{9BA08050-1D02-1F4A-93AC-F727FE13EA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3756"/>
              <a:ext cx="245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copper (twister pair) physical layer</a:t>
              </a:r>
            </a:p>
          </p:txBody>
        </p:sp>
      </p:grpSp>
      <p:sp>
        <p:nvSpPr>
          <p:cNvPr id="65" name="Rectangle 3">
            <a:extLst>
              <a:ext uri="{FF2B5EF4-FFF2-40B4-BE49-F238E27FC236}">
                <a16:creationId xmlns:a16="http://schemas.microsoft.com/office/drawing/2014/main" id="{B6913DDC-83CD-0F43-A24D-5DAA204FD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898" y="1611604"/>
            <a:ext cx="11197652" cy="159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many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different Ethernet standards</a:t>
            </a:r>
          </a:p>
          <a:p>
            <a:pPr marL="522288" marR="0" lvl="1" indent="-2841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common MAC protocol and frame format</a:t>
            </a:r>
          </a:p>
          <a:p>
            <a:pPr marL="522288" marR="0" lvl="1" indent="-2841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different speeds: 2 Mbps, 10 Mbps, 100 Mbps, 1Gbps, 10 Gbps, 40 Gbps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453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Link layer, LANs: roadmap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553857" y="4906563"/>
            <a:ext cx="5066531" cy="98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3333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day in the life of a web request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1006769" y="1374867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VLANs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link virtualization: MPLS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data center networking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819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Ethernet switch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58132559-8058-8A4C-B10B-2116E2272F90}"/>
              </a:ext>
            </a:extLst>
          </p:cNvPr>
          <p:cNvSpPr txBox="1">
            <a:spLocks noChangeArrowheads="1"/>
          </p:cNvSpPr>
          <p:nvPr/>
        </p:nvSpPr>
        <p:spPr>
          <a:xfrm>
            <a:off x="846268" y="1386357"/>
            <a:ext cx="10756119" cy="4909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marR="0" lvl="0" indent="-2730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 is 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link-layer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device: takes an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role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store, forward Ethernet frames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examine incoming frame’s MAC address,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selectively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forward  frame to one-or-more outgoing links when frame is to be forwarded on segment, uses CSMA/CD to access segment</a:t>
            </a:r>
          </a:p>
          <a:p>
            <a:pPr marL="403225" marR="0" lvl="0" indent="-2730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transparent: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hosts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unaware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presence of switches</a:t>
            </a:r>
          </a:p>
          <a:p>
            <a:pPr marL="403225" marR="0" lvl="0" indent="-2730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plug-and-play, self-learning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switches do not need to be configured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176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Switch: multiple simultaneous transmissions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491F554-2C7A-214A-897B-0FB0A1CB751B}"/>
              </a:ext>
            </a:extLst>
          </p:cNvPr>
          <p:cNvGrpSpPr/>
          <p:nvPr/>
        </p:nvGrpSpPr>
        <p:grpSpPr>
          <a:xfrm>
            <a:off x="7160640" y="1920913"/>
            <a:ext cx="3884571" cy="3909974"/>
            <a:chOff x="7670306" y="1697644"/>
            <a:chExt cx="3884571" cy="390997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 Box 34">
              <a:extLst>
                <a:ext uri="{FF2B5EF4-FFF2-40B4-BE49-F238E27FC236}">
                  <a16:creationId xmlns:a16="http://schemas.microsoft.com/office/drawing/2014/main" id="{DCB0325C-FF8E-0B4E-A6A6-A9116B9F80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5012" y="4899732"/>
              <a:ext cx="269986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switch with six interfaces (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1,2,3,4,5,6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)  </a:t>
              </a:r>
            </a:p>
          </p:txBody>
        </p:sp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A’</a:t>
              </a: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B’</a:t>
              </a:r>
            </a:p>
          </p:txBody>
        </p:sp>
        <p:sp>
          <p:nvSpPr>
            <p:cNvPr id="64" name="Text Box 27">
              <a:extLst>
                <a:ext uri="{FF2B5EF4-FFF2-40B4-BE49-F238E27FC236}">
                  <a16:creationId xmlns:a16="http://schemas.microsoft.com/office/drawing/2014/main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C’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:a16="http://schemas.microsoft.com/office/drawing/2014/main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:a16="http://schemas.microsoft.com/office/drawing/2014/main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:a16="http://schemas.microsoft.com/office/drawing/2014/main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:a16="http://schemas.microsoft.com/office/drawing/2014/main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:a16="http://schemas.microsoft.com/office/drawing/2014/main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:a16="http://schemas.microsoft.com/office/drawing/2014/main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:a16="http://schemas.microsoft.com/office/drawing/2014/main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:a16="http://schemas.microsoft.com/office/drawing/2014/main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:a16="http://schemas.microsoft.com/office/drawing/2014/main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:a16="http://schemas.microsoft.com/office/drawing/2014/main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:a16="http://schemas.microsoft.com/office/drawing/2014/main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:a16="http://schemas.microsoft.com/office/drawing/2014/main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:a16="http://schemas.microsoft.com/office/drawing/2014/main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:a16="http://schemas.microsoft.com/office/drawing/2014/main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:a16="http://schemas.microsoft.com/office/drawing/2014/main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:a16="http://schemas.microsoft.com/office/drawing/2014/main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:a16="http://schemas.microsoft.com/office/drawing/2014/main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:a16="http://schemas.microsoft.com/office/drawing/2014/main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:a16="http://schemas.microsoft.com/office/drawing/2014/main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131" name="Rectangle 3">
            <a:extLst>
              <a:ext uri="{FF2B5EF4-FFF2-40B4-BE49-F238E27FC236}">
                <a16:creationId xmlns:a16="http://schemas.microsoft.com/office/drawing/2014/main" id="{C0047884-D119-174A-AE6D-FD50C58F7AB4}"/>
              </a:ext>
            </a:extLst>
          </p:cNvPr>
          <p:cNvSpPr txBox="1">
            <a:spLocks noChangeArrowheads="1"/>
          </p:cNvSpPr>
          <p:nvPr/>
        </p:nvSpPr>
        <p:spPr>
          <a:xfrm>
            <a:off x="929391" y="1533864"/>
            <a:ext cx="5846164" cy="34373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hosts have dedicated, direct connection to switch</a:t>
            </a:r>
          </a:p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switches buffer packets</a:t>
            </a:r>
          </a:p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Ethernet protocol used on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incoming link, so: </a:t>
            </a:r>
          </a:p>
          <a:p>
            <a:pPr marL="695325" marR="0" lvl="1" indent="-2936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collisions; full duplex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link is its own collision domain</a:t>
            </a:r>
          </a:p>
        </p:txBody>
      </p:sp>
      <p:sp>
        <p:nvSpPr>
          <p:cNvPr id="132" name="Rectangle 3">
            <a:extLst>
              <a:ext uri="{FF2B5EF4-FFF2-40B4-BE49-F238E27FC236}">
                <a16:creationId xmlns:a16="http://schemas.microsoft.com/office/drawing/2014/main" id="{8FD6AE89-27E8-A046-84EB-C8AE1F12B488}"/>
              </a:ext>
            </a:extLst>
          </p:cNvPr>
          <p:cNvSpPr txBox="1">
            <a:spLocks noChangeArrowheads="1"/>
          </p:cNvSpPr>
          <p:nvPr/>
        </p:nvSpPr>
        <p:spPr>
          <a:xfrm>
            <a:off x="927244" y="4731250"/>
            <a:ext cx="6723621" cy="1489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switching: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A-to-A’ and B-to-B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’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can transmit simultaneously, without collisions</a:t>
            </a:r>
          </a:p>
        </p:txBody>
      </p:sp>
      <p:sp>
        <p:nvSpPr>
          <p:cNvPr id="130" name="Left-Right Arrow 129">
            <a:extLst>
              <a:ext uri="{FF2B5EF4-FFF2-40B4-BE49-F238E27FC236}">
                <a16:creationId xmlns:a16="http://schemas.microsoft.com/office/drawing/2014/main" id="{390325D3-5B28-6141-9145-A34DF8C34806}"/>
              </a:ext>
            </a:extLst>
          </p:cNvPr>
          <p:cNvSpPr/>
          <p:nvPr/>
        </p:nvSpPr>
        <p:spPr>
          <a:xfrm rot="5400000">
            <a:off x="8417537" y="3356139"/>
            <a:ext cx="1352278" cy="177922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Left-Right Arrow 133">
            <a:extLst>
              <a:ext uri="{FF2B5EF4-FFF2-40B4-BE49-F238E27FC236}">
                <a16:creationId xmlns:a16="http://schemas.microsoft.com/office/drawing/2014/main" id="{8716E4D4-5340-A04D-84B1-535BF0345A0D}"/>
              </a:ext>
            </a:extLst>
          </p:cNvPr>
          <p:cNvSpPr/>
          <p:nvPr/>
        </p:nvSpPr>
        <p:spPr>
          <a:xfrm rot="9282253">
            <a:off x="8060403" y="3378664"/>
            <a:ext cx="1986794" cy="199277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43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0" grpId="0" animBg="1"/>
      <p:bldP spid="13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Switch: multiple simultaneous transmissions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491F554-2C7A-214A-897B-0FB0A1CB751B}"/>
              </a:ext>
            </a:extLst>
          </p:cNvPr>
          <p:cNvGrpSpPr/>
          <p:nvPr/>
        </p:nvGrpSpPr>
        <p:grpSpPr>
          <a:xfrm>
            <a:off x="7160640" y="1920913"/>
            <a:ext cx="3884571" cy="3909974"/>
            <a:chOff x="7670306" y="1697644"/>
            <a:chExt cx="3884571" cy="390997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 Box 34">
              <a:extLst>
                <a:ext uri="{FF2B5EF4-FFF2-40B4-BE49-F238E27FC236}">
                  <a16:creationId xmlns:a16="http://schemas.microsoft.com/office/drawing/2014/main" id="{DCB0325C-FF8E-0B4E-A6A6-A9116B9F80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5012" y="4899732"/>
              <a:ext cx="269986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switch with six interfaces (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1,2,3,4,5,6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)  </a:t>
              </a:r>
            </a:p>
          </p:txBody>
        </p:sp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A’</a:t>
              </a: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B’</a:t>
              </a:r>
            </a:p>
          </p:txBody>
        </p:sp>
        <p:sp>
          <p:nvSpPr>
            <p:cNvPr id="64" name="Text Box 27">
              <a:extLst>
                <a:ext uri="{FF2B5EF4-FFF2-40B4-BE49-F238E27FC236}">
                  <a16:creationId xmlns:a16="http://schemas.microsoft.com/office/drawing/2014/main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C’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:a16="http://schemas.microsoft.com/office/drawing/2014/main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:a16="http://schemas.microsoft.com/office/drawing/2014/main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:a16="http://schemas.microsoft.com/office/drawing/2014/main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:a16="http://schemas.microsoft.com/office/drawing/2014/main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:a16="http://schemas.microsoft.com/office/drawing/2014/main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:a16="http://schemas.microsoft.com/office/drawing/2014/main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:a16="http://schemas.microsoft.com/office/drawing/2014/main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:a16="http://schemas.microsoft.com/office/drawing/2014/main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:a16="http://schemas.microsoft.com/office/drawing/2014/main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:a16="http://schemas.microsoft.com/office/drawing/2014/main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:a16="http://schemas.microsoft.com/office/drawing/2014/main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:a16="http://schemas.microsoft.com/office/drawing/2014/main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:a16="http://schemas.microsoft.com/office/drawing/2014/main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:a16="http://schemas.microsoft.com/office/drawing/2014/main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:a16="http://schemas.microsoft.com/office/drawing/2014/main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:a16="http://schemas.microsoft.com/office/drawing/2014/main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:a16="http://schemas.microsoft.com/office/drawing/2014/main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:a16="http://schemas.microsoft.com/office/drawing/2014/main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:a16="http://schemas.microsoft.com/office/drawing/2014/main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131" name="Rectangle 3">
            <a:extLst>
              <a:ext uri="{FF2B5EF4-FFF2-40B4-BE49-F238E27FC236}">
                <a16:creationId xmlns:a16="http://schemas.microsoft.com/office/drawing/2014/main" id="{C0047884-D119-174A-AE6D-FD50C58F7AB4}"/>
              </a:ext>
            </a:extLst>
          </p:cNvPr>
          <p:cNvSpPr txBox="1">
            <a:spLocks noChangeArrowheads="1"/>
          </p:cNvSpPr>
          <p:nvPr/>
        </p:nvSpPr>
        <p:spPr>
          <a:xfrm>
            <a:off x="929391" y="1533864"/>
            <a:ext cx="5846164" cy="34373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hosts have dedicated, direct connection to switch</a:t>
            </a:r>
          </a:p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switches buffer packets</a:t>
            </a:r>
          </a:p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Ethernet protocol used on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incoming link, so: </a:t>
            </a:r>
          </a:p>
          <a:p>
            <a:pPr marL="695325" marR="0" lvl="1" indent="-2936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collisions; full duplex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link is its own collision domain</a:t>
            </a:r>
          </a:p>
        </p:txBody>
      </p:sp>
      <p:sp>
        <p:nvSpPr>
          <p:cNvPr id="132" name="Rectangle 3">
            <a:extLst>
              <a:ext uri="{FF2B5EF4-FFF2-40B4-BE49-F238E27FC236}">
                <a16:creationId xmlns:a16="http://schemas.microsoft.com/office/drawing/2014/main" id="{8FD6AE89-27E8-A046-84EB-C8AE1F12B488}"/>
              </a:ext>
            </a:extLst>
          </p:cNvPr>
          <p:cNvSpPr txBox="1">
            <a:spLocks noChangeArrowheads="1"/>
          </p:cNvSpPr>
          <p:nvPr/>
        </p:nvSpPr>
        <p:spPr>
          <a:xfrm>
            <a:off x="927244" y="4731249"/>
            <a:ext cx="6723621" cy="1750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switching: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A-to-A’ and B-to-B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’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can transmit simultaneously, without collisions</a:t>
            </a:r>
          </a:p>
          <a:p>
            <a:pPr marL="695325" marR="0" lvl="1" indent="-2936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A-to-A’ and C to A’ can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happen simultaneously </a:t>
            </a:r>
          </a:p>
        </p:txBody>
      </p:sp>
      <p:sp>
        <p:nvSpPr>
          <p:cNvPr id="130" name="Left-Right Arrow 129">
            <a:extLst>
              <a:ext uri="{FF2B5EF4-FFF2-40B4-BE49-F238E27FC236}">
                <a16:creationId xmlns:a16="http://schemas.microsoft.com/office/drawing/2014/main" id="{390325D3-5B28-6141-9145-A34DF8C34806}"/>
              </a:ext>
            </a:extLst>
          </p:cNvPr>
          <p:cNvSpPr/>
          <p:nvPr/>
        </p:nvSpPr>
        <p:spPr>
          <a:xfrm rot="5400000">
            <a:off x="8324937" y="3356139"/>
            <a:ext cx="1352278" cy="177922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9A3E0939-38DE-0C45-ACDE-CA1F0EECF0D8}"/>
              </a:ext>
            </a:extLst>
          </p:cNvPr>
          <p:cNvSpPr/>
          <p:nvPr/>
        </p:nvSpPr>
        <p:spPr>
          <a:xfrm>
            <a:off x="9120852" y="3472405"/>
            <a:ext cx="185194" cy="752354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3D7BA5-ACC3-8B47-832A-E18396A3E89E}"/>
              </a:ext>
            </a:extLst>
          </p:cNvPr>
          <p:cNvCxnSpPr>
            <a:cxnSpLocks/>
          </p:cNvCxnSpPr>
          <p:nvPr/>
        </p:nvCxnSpPr>
        <p:spPr>
          <a:xfrm>
            <a:off x="9178725" y="3487837"/>
            <a:ext cx="717630" cy="36653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F559CCE-5086-9E49-8C51-74974885AF5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1000"/>
          </a:blip>
          <a:stretch>
            <a:fillRect/>
          </a:stretch>
        </p:blipFill>
        <p:spPr>
          <a:xfrm>
            <a:off x="8310621" y="2697717"/>
            <a:ext cx="1577693" cy="169905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5079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Switch forwarding table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491F554-2C7A-214A-897B-0FB0A1CB751B}"/>
              </a:ext>
            </a:extLst>
          </p:cNvPr>
          <p:cNvGrpSpPr/>
          <p:nvPr/>
        </p:nvGrpSpPr>
        <p:grpSpPr>
          <a:xfrm>
            <a:off x="7160640" y="1916920"/>
            <a:ext cx="3578613" cy="3064134"/>
            <a:chOff x="7670306" y="1697644"/>
            <a:chExt cx="3578613" cy="306413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A’</a:t>
              </a: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B’</a:t>
              </a:r>
            </a:p>
          </p:txBody>
        </p:sp>
        <p:sp>
          <p:nvSpPr>
            <p:cNvPr id="64" name="Text Box 27">
              <a:extLst>
                <a:ext uri="{FF2B5EF4-FFF2-40B4-BE49-F238E27FC236}">
                  <a16:creationId xmlns:a16="http://schemas.microsoft.com/office/drawing/2014/main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C’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:a16="http://schemas.microsoft.com/office/drawing/2014/main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:a16="http://schemas.microsoft.com/office/drawing/2014/main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:a16="http://schemas.microsoft.com/office/drawing/2014/main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:a16="http://schemas.microsoft.com/office/drawing/2014/main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:a16="http://schemas.microsoft.com/office/drawing/2014/main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:a16="http://schemas.microsoft.com/office/drawing/2014/main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:a16="http://schemas.microsoft.com/office/drawing/2014/main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:a16="http://schemas.microsoft.com/office/drawing/2014/main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:a16="http://schemas.microsoft.com/office/drawing/2014/main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:a16="http://schemas.microsoft.com/office/drawing/2014/main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:a16="http://schemas.microsoft.com/office/drawing/2014/main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:a16="http://schemas.microsoft.com/office/drawing/2014/main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:a16="http://schemas.microsoft.com/office/drawing/2014/main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:a16="http://schemas.microsoft.com/office/drawing/2014/main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:a16="http://schemas.microsoft.com/office/drawing/2014/main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:a16="http://schemas.microsoft.com/office/drawing/2014/main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:a16="http://schemas.microsoft.com/office/drawing/2014/main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:a16="http://schemas.microsoft.com/office/drawing/2014/main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:a16="http://schemas.microsoft.com/office/drawing/2014/main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53" name="Rectangle 3">
            <a:extLst>
              <a:ext uri="{FF2B5EF4-FFF2-40B4-BE49-F238E27FC236}">
                <a16:creationId xmlns:a16="http://schemas.microsoft.com/office/drawing/2014/main" id="{3272ACEF-9C84-214A-B643-3A7A1976A772}"/>
              </a:ext>
            </a:extLst>
          </p:cNvPr>
          <p:cNvSpPr txBox="1">
            <a:spLocks noChangeArrowheads="1"/>
          </p:cNvSpPr>
          <p:nvPr/>
        </p:nvSpPr>
        <p:spPr>
          <a:xfrm>
            <a:off x="789457" y="1563480"/>
            <a:ext cx="6960458" cy="1374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marR="0" lvl="0" indent="-388938" algn="l" defTabSz="914400" rtl="0" eaLnBrk="1" fontAlgn="auto" latinLnBrk="0" hangingPunct="1">
              <a:lnSpc>
                <a:spcPts val="3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does switch know A’ reachable via interface 4, B’ reachable via interface 5?</a:t>
            </a: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A82580A7-8BF6-A34C-A06F-64205B1C4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2393" y="2506650"/>
            <a:ext cx="5892981" cy="213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A: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each switch has a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switch table,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each entry:</a:t>
            </a:r>
          </a:p>
          <a:p>
            <a:pPr marL="522288" marR="0" lvl="1" indent="-2841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(MAC address of host, interface to reach host, time stamp)</a:t>
            </a:r>
          </a:p>
          <a:p>
            <a:pPr marL="522288" marR="0" lvl="1" indent="-2841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looks like a routing table!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B5C1B845-8A4E-8643-95FE-E6C348037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530" y="4863228"/>
            <a:ext cx="6100996" cy="168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461963" marR="0" lvl="0" indent="-403225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32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Q: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how are entries created, maintained in switch table?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806450" marR="0" lvl="1" indent="-2841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something like a routing protocol?</a:t>
            </a:r>
          </a:p>
        </p:txBody>
      </p:sp>
    </p:spTree>
    <p:extLst>
      <p:ext uri="{BB962C8B-B14F-4D97-AF65-F5344CB8AC3E}">
        <p14:creationId xmlns:p14="http://schemas.microsoft.com/office/powerpoint/2010/main" val="349765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Switch: self-learning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491F554-2C7A-214A-897B-0FB0A1CB751B}"/>
              </a:ext>
            </a:extLst>
          </p:cNvPr>
          <p:cNvGrpSpPr/>
          <p:nvPr/>
        </p:nvGrpSpPr>
        <p:grpSpPr>
          <a:xfrm>
            <a:off x="7160640" y="1916920"/>
            <a:ext cx="3578613" cy="3064134"/>
            <a:chOff x="7670306" y="1697644"/>
            <a:chExt cx="3578613" cy="306413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A’</a:t>
              </a: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B’</a:t>
              </a:r>
            </a:p>
          </p:txBody>
        </p:sp>
        <p:sp>
          <p:nvSpPr>
            <p:cNvPr id="64" name="Text Box 27">
              <a:extLst>
                <a:ext uri="{FF2B5EF4-FFF2-40B4-BE49-F238E27FC236}">
                  <a16:creationId xmlns:a16="http://schemas.microsoft.com/office/drawing/2014/main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C’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:a16="http://schemas.microsoft.com/office/drawing/2014/main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:a16="http://schemas.microsoft.com/office/drawing/2014/main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:a16="http://schemas.microsoft.com/office/drawing/2014/main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:a16="http://schemas.microsoft.com/office/drawing/2014/main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:a16="http://schemas.microsoft.com/office/drawing/2014/main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:a16="http://schemas.microsoft.com/office/drawing/2014/main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:a16="http://schemas.microsoft.com/office/drawing/2014/main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:a16="http://schemas.microsoft.com/office/drawing/2014/main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:a16="http://schemas.microsoft.com/office/drawing/2014/main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:a16="http://schemas.microsoft.com/office/drawing/2014/main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:a16="http://schemas.microsoft.com/office/drawing/2014/main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:a16="http://schemas.microsoft.com/office/drawing/2014/main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:a16="http://schemas.microsoft.com/office/drawing/2014/main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:a16="http://schemas.microsoft.com/office/drawing/2014/main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:a16="http://schemas.microsoft.com/office/drawing/2014/main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:a16="http://schemas.microsoft.com/office/drawing/2014/main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:a16="http://schemas.microsoft.com/office/drawing/2014/main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:a16="http://schemas.microsoft.com/office/drawing/2014/main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:a16="http://schemas.microsoft.com/office/drawing/2014/main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56" name="Rectangle 3">
            <a:extLst>
              <a:ext uri="{FF2B5EF4-FFF2-40B4-BE49-F238E27FC236}">
                <a16:creationId xmlns:a16="http://schemas.microsoft.com/office/drawing/2014/main" id="{85F01849-AEE6-3441-878F-12EDB7FD0A7C}"/>
              </a:ext>
            </a:extLst>
          </p:cNvPr>
          <p:cNvSpPr txBox="1">
            <a:spLocks noChangeArrowheads="1"/>
          </p:cNvSpPr>
          <p:nvPr/>
        </p:nvSpPr>
        <p:spPr>
          <a:xfrm>
            <a:off x="976536" y="1261672"/>
            <a:ext cx="5123322" cy="4956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marR="0" lvl="0" indent="-231775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 hosts can be reached through which interfaces</a:t>
            </a:r>
          </a:p>
        </p:txBody>
      </p:sp>
      <p:grpSp>
        <p:nvGrpSpPr>
          <p:cNvPr id="87" name="Group 36">
            <a:extLst>
              <a:ext uri="{FF2B5EF4-FFF2-40B4-BE49-F238E27FC236}">
                <a16:creationId xmlns:a16="http://schemas.microsoft.com/office/drawing/2014/main" id="{DAA48F12-6533-5E49-BC8C-E6111336043F}"/>
              </a:ext>
            </a:extLst>
          </p:cNvPr>
          <p:cNvGrpSpPr>
            <a:grpSpLocks/>
          </p:cNvGrpSpPr>
          <p:nvPr/>
        </p:nvGrpSpPr>
        <p:grpSpPr bwMode="auto">
          <a:xfrm>
            <a:off x="9401904" y="1700213"/>
            <a:ext cx="1428750" cy="369887"/>
            <a:chOff x="1750" y="3514"/>
            <a:chExt cx="900" cy="233"/>
          </a:xfrm>
        </p:grpSpPr>
        <p:sp>
          <p:nvSpPr>
            <p:cNvPr id="90" name="Rectangle 32">
              <a:extLst>
                <a:ext uri="{FF2B5EF4-FFF2-40B4-BE49-F238E27FC236}">
                  <a16:creationId xmlns:a16="http://schemas.microsoft.com/office/drawing/2014/main" id="{D78A7103-7C7E-4148-ADEE-247272ED7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4" name="Text Box 33">
              <a:extLst>
                <a:ext uri="{FF2B5EF4-FFF2-40B4-BE49-F238E27FC236}">
                  <a16:creationId xmlns:a16="http://schemas.microsoft.com/office/drawing/2014/main" id="{DFB7B335-ED11-BB47-948B-912AABEB9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01" name="Line 34">
              <a:extLst>
                <a:ext uri="{FF2B5EF4-FFF2-40B4-BE49-F238E27FC236}">
                  <a16:creationId xmlns:a16="http://schemas.microsoft.com/office/drawing/2014/main" id="{5AD7E61E-1B4F-9F40-849C-B58555EB70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4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04" name="Line 35">
              <a:extLst>
                <a:ext uri="{FF2B5EF4-FFF2-40B4-BE49-F238E27FC236}">
                  <a16:creationId xmlns:a16="http://schemas.microsoft.com/office/drawing/2014/main" id="{9BB2E148-C440-834C-AD0F-790E8F10D6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12" name="Group 41">
            <a:extLst>
              <a:ext uri="{FF2B5EF4-FFF2-40B4-BE49-F238E27FC236}">
                <a16:creationId xmlns:a16="http://schemas.microsoft.com/office/drawing/2014/main" id="{3C28E805-471B-E04D-97A8-9A5E40DFB23E}"/>
              </a:ext>
            </a:extLst>
          </p:cNvPr>
          <p:cNvGrpSpPr>
            <a:grpSpLocks/>
          </p:cNvGrpSpPr>
          <p:nvPr/>
        </p:nvGrpSpPr>
        <p:grpSpPr bwMode="auto">
          <a:xfrm>
            <a:off x="9617804" y="1001713"/>
            <a:ext cx="1450975" cy="714375"/>
            <a:chOff x="4406" y="331"/>
            <a:chExt cx="914" cy="450"/>
          </a:xfrm>
        </p:grpSpPr>
        <p:sp>
          <p:nvSpPr>
            <p:cNvPr id="113" name="Line 37">
              <a:extLst>
                <a:ext uri="{FF2B5EF4-FFF2-40B4-BE49-F238E27FC236}">
                  <a16:creationId xmlns:a16="http://schemas.microsoft.com/office/drawing/2014/main" id="{6AB9F431-37D8-8C42-BF8F-9B4CFEC5C6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6" y="439"/>
              <a:ext cx="252" cy="3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4" name="Line 38">
              <a:extLst>
                <a:ext uri="{FF2B5EF4-FFF2-40B4-BE49-F238E27FC236}">
                  <a16:creationId xmlns:a16="http://schemas.microsoft.com/office/drawing/2014/main" id="{01DF6A7E-0C82-EF4D-B658-AFDC6B1307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4" y="594"/>
              <a:ext cx="137" cy="1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5" name="Text Box 39">
              <a:extLst>
                <a:ext uri="{FF2B5EF4-FFF2-40B4-BE49-F238E27FC236}">
                  <a16:creationId xmlns:a16="http://schemas.microsoft.com/office/drawing/2014/main" id="{89A8208A-B64D-A649-BF1C-4C74413EA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3" y="331"/>
              <a:ext cx="67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Source: A</a:t>
              </a:r>
            </a:p>
          </p:txBody>
        </p:sp>
        <p:sp>
          <p:nvSpPr>
            <p:cNvPr id="117" name="Text Box 40">
              <a:extLst>
                <a:ext uri="{FF2B5EF4-FFF2-40B4-BE49-F238E27FC236}">
                  <a16:creationId xmlns:a16="http://schemas.microsoft.com/office/drawing/2014/main" id="{DAE4B472-EC59-3840-A021-8B5DF3B06B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0" y="492"/>
              <a:ext cx="59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Dest: A</a:t>
              </a:r>
              <a:r>
                <a:rPr kumimoji="0" lang="ja-JP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36" name="Group 47">
            <a:extLst>
              <a:ext uri="{FF2B5EF4-FFF2-40B4-BE49-F238E27FC236}">
                <a16:creationId xmlns:a16="http://schemas.microsoft.com/office/drawing/2014/main" id="{1B12577C-0191-8E4E-A291-946524830733}"/>
              </a:ext>
            </a:extLst>
          </p:cNvPr>
          <p:cNvGrpSpPr>
            <a:grpSpLocks/>
          </p:cNvGrpSpPr>
          <p:nvPr/>
        </p:nvGrpSpPr>
        <p:grpSpPr bwMode="auto">
          <a:xfrm>
            <a:off x="6859613" y="5161978"/>
            <a:ext cx="3017838" cy="1444625"/>
            <a:chOff x="3441" y="3154"/>
            <a:chExt cx="1901" cy="910"/>
          </a:xfrm>
        </p:grpSpPr>
        <p:sp>
          <p:nvSpPr>
            <p:cNvPr id="137" name="Rectangle 43">
              <a:extLst>
                <a:ext uri="{FF2B5EF4-FFF2-40B4-BE49-F238E27FC236}">
                  <a16:creationId xmlns:a16="http://schemas.microsoft.com/office/drawing/2014/main" id="{CFC4983A-87EB-6F46-ABFC-40F8E7DC6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" y="3154"/>
              <a:ext cx="1893" cy="9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138" name="Text Box 42">
              <a:extLst>
                <a:ext uri="{FF2B5EF4-FFF2-40B4-BE49-F238E27FC236}">
                  <a16:creationId xmlns:a16="http://schemas.microsoft.com/office/drawing/2014/main" id="{73B1613F-E0C4-884E-BF3F-ED286CD791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3175"/>
              <a:ext cx="186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MAC addr   interface    TTL</a:t>
              </a:r>
            </a:p>
          </p:txBody>
        </p:sp>
        <p:sp>
          <p:nvSpPr>
            <p:cNvPr id="139" name="Line 44">
              <a:extLst>
                <a:ext uri="{FF2B5EF4-FFF2-40B4-BE49-F238E27FC236}">
                  <a16:creationId xmlns:a16="http://schemas.microsoft.com/office/drawing/2014/main" id="{27310E1A-F7A8-C34F-B4AB-DA69889E7E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" y="3154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Line 45">
              <a:extLst>
                <a:ext uri="{FF2B5EF4-FFF2-40B4-BE49-F238E27FC236}">
                  <a16:creationId xmlns:a16="http://schemas.microsoft.com/office/drawing/2014/main" id="{8D5C0673-87EF-E145-991E-580068245A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3" y="3157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Line 46">
              <a:extLst>
                <a:ext uri="{FF2B5EF4-FFF2-40B4-BE49-F238E27FC236}">
                  <a16:creationId xmlns:a16="http://schemas.microsoft.com/office/drawing/2014/main" id="{25D52884-545E-1443-BF74-A53234D42D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2" y="3397"/>
              <a:ext cx="18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Text Box 48">
            <a:extLst>
              <a:ext uri="{FF2B5EF4-FFF2-40B4-BE49-F238E27FC236}">
                <a16:creationId xmlns:a16="http://schemas.microsoft.com/office/drawing/2014/main" id="{2C00B571-E4E4-084A-9CDA-551389440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1998" y="5026261"/>
            <a:ext cx="1724025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Switch table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(initially empty)</a:t>
            </a:r>
          </a:p>
        </p:txBody>
      </p:sp>
      <p:grpSp>
        <p:nvGrpSpPr>
          <p:cNvPr id="143" name="Group 53">
            <a:extLst>
              <a:ext uri="{FF2B5EF4-FFF2-40B4-BE49-F238E27FC236}">
                <a16:creationId xmlns:a16="http://schemas.microsoft.com/office/drawing/2014/main" id="{D17C6D36-E54D-044E-A019-1162299E8C67}"/>
              </a:ext>
            </a:extLst>
          </p:cNvPr>
          <p:cNvGrpSpPr>
            <a:grpSpLocks/>
          </p:cNvGrpSpPr>
          <p:nvPr/>
        </p:nvGrpSpPr>
        <p:grpSpPr bwMode="auto">
          <a:xfrm>
            <a:off x="7294588" y="5595366"/>
            <a:ext cx="2471738" cy="376237"/>
            <a:chOff x="2376" y="3383"/>
            <a:chExt cx="1557" cy="237"/>
          </a:xfrm>
        </p:grpSpPr>
        <p:sp>
          <p:nvSpPr>
            <p:cNvPr id="144" name="Text Box 49">
              <a:extLst>
                <a:ext uri="{FF2B5EF4-FFF2-40B4-BE49-F238E27FC236}">
                  <a16:creationId xmlns:a16="http://schemas.microsoft.com/office/drawing/2014/main" id="{10AD2303-735E-E141-A4FF-C74D8EE49F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3388"/>
              <a:ext cx="22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145" name="Text Box 50">
              <a:extLst>
                <a:ext uri="{FF2B5EF4-FFF2-40B4-BE49-F238E27FC236}">
                  <a16:creationId xmlns:a16="http://schemas.microsoft.com/office/drawing/2014/main" id="{6F0C2F89-1DDF-4F4A-8300-2FCD7BA38D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3387"/>
              <a:ext cx="19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146" name="Text Box 51">
              <a:extLst>
                <a:ext uri="{FF2B5EF4-FFF2-40B4-BE49-F238E27FC236}">
                  <a16:creationId xmlns:a16="http://schemas.microsoft.com/office/drawing/2014/main" id="{53CB1A69-A5BC-F24D-B6A2-DB12966611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60</a:t>
              </a:r>
            </a:p>
          </p:txBody>
        </p:sp>
      </p:grpSp>
      <p:sp>
        <p:nvSpPr>
          <p:cNvPr id="147" name="Rectangle 3">
            <a:extLst>
              <a:ext uri="{FF2B5EF4-FFF2-40B4-BE49-F238E27FC236}">
                <a16:creationId xmlns:a16="http://schemas.microsoft.com/office/drawing/2014/main" id="{FBFA79B0-81AC-9341-8AC3-2D621A889701}"/>
              </a:ext>
            </a:extLst>
          </p:cNvPr>
          <p:cNvSpPr txBox="1">
            <a:spLocks noChangeArrowheads="1"/>
          </p:cNvSpPr>
          <p:nvPr/>
        </p:nvSpPr>
        <p:spPr>
          <a:xfrm>
            <a:off x="770121" y="2803034"/>
            <a:ext cx="5123322" cy="1410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1038" marR="0" lvl="1" indent="-223838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frame received, switch “learns”  location of sender: incoming LAN segment</a:t>
            </a:r>
          </a:p>
        </p:txBody>
      </p:sp>
      <p:sp>
        <p:nvSpPr>
          <p:cNvPr id="148" name="Rectangle 3">
            <a:extLst>
              <a:ext uri="{FF2B5EF4-FFF2-40B4-BE49-F238E27FC236}">
                <a16:creationId xmlns:a16="http://schemas.microsoft.com/office/drawing/2014/main" id="{F0D7D631-1213-B24D-A84E-319118ACBB6D}"/>
              </a:ext>
            </a:extLst>
          </p:cNvPr>
          <p:cNvSpPr txBox="1">
            <a:spLocks noChangeArrowheads="1"/>
          </p:cNvSpPr>
          <p:nvPr/>
        </p:nvSpPr>
        <p:spPr>
          <a:xfrm>
            <a:off x="783624" y="4101328"/>
            <a:ext cx="5123322" cy="1037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1038" marR="0" lvl="1" indent="-223838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records sender/location pair in switch table</a:t>
            </a:r>
          </a:p>
        </p:txBody>
      </p:sp>
    </p:spTree>
    <p:extLst>
      <p:ext uri="{BB962C8B-B14F-4D97-AF65-F5344CB8AC3E}">
        <p14:creationId xmlns:p14="http://schemas.microsoft.com/office/powerpoint/2010/main" val="252265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-0.1069 0.11481 L -0.1069 0.24329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1215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7" grpId="0"/>
      <p:bldP spid="14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Switch: frame filtering/forwarding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ctangle 3">
            <a:extLst>
              <a:ext uri="{FF2B5EF4-FFF2-40B4-BE49-F238E27FC236}">
                <a16:creationId xmlns:a16="http://schemas.microsoft.com/office/drawing/2014/main" id="{9D301D7F-691E-9442-B7E1-16D484F2E6B3}"/>
              </a:ext>
            </a:extLst>
          </p:cNvPr>
          <p:cNvSpPr txBox="1">
            <a:spLocks noChangeArrowheads="1"/>
          </p:cNvSpPr>
          <p:nvPr/>
        </p:nvSpPr>
        <p:spPr>
          <a:xfrm>
            <a:off x="630237" y="1370013"/>
            <a:ext cx="10867219" cy="5095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 frame received at switch: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record incoming link, MAC address of sending host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index switch table using MAC destination address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if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entry found for destination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then {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destination on segment from which frame arrived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drop frame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else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forward frame on interface indicated by entry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else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flood  /* forward on all interfaces except arriving interface */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1443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MAC addresses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EBB3351-6E63-CD4D-9FD2-D6498F65C79A}"/>
              </a:ext>
            </a:extLst>
          </p:cNvPr>
          <p:cNvSpPr txBox="1">
            <a:spLocks noChangeArrowheads="1"/>
          </p:cNvSpPr>
          <p:nvPr/>
        </p:nvSpPr>
        <p:spPr>
          <a:xfrm>
            <a:off x="877956" y="1480930"/>
            <a:ext cx="10903227" cy="1981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3397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32-bit IP address: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network-layer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address for interface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used for layer 3 (network layer) forwarding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e.g.: 128.119.40.136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+mn-ea"/>
              <a:cs typeface="+mn-c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F51F861-D4AD-CD46-A67F-018CCE6A2B4D}"/>
              </a:ext>
            </a:extLst>
          </p:cNvPr>
          <p:cNvSpPr txBox="1">
            <a:spLocks noChangeArrowheads="1"/>
          </p:cNvSpPr>
          <p:nvPr/>
        </p:nvSpPr>
        <p:spPr>
          <a:xfrm>
            <a:off x="925425" y="3402170"/>
            <a:ext cx="10903227" cy="2264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3397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 (or LAN or physical or Ethernet) address: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used “locally” to get frame from one interface to another physically-connected interface (same subnet, in IP-addressing sense)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48-bit MAC address (for most LANs) burned in NIC ROM, also sometimes software settable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3974C1-45B4-5341-A96C-26EFA0BC954B}"/>
              </a:ext>
            </a:extLst>
          </p:cNvPr>
          <p:cNvGrpSpPr/>
          <p:nvPr/>
        </p:nvGrpSpPr>
        <p:grpSpPr>
          <a:xfrm>
            <a:off x="912934" y="5533272"/>
            <a:ext cx="10903227" cy="903016"/>
            <a:chOff x="912934" y="5533272"/>
            <a:chExt cx="10903227" cy="903016"/>
          </a:xfrm>
        </p:grpSpPr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4108502E-90D7-684B-A7CF-A0EB238E3E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9171" y="5789957"/>
              <a:ext cx="3388685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hexadecimal (base 16) notation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(each “numeral” represents 4 bits)</a:t>
              </a: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F3EB23B5-9722-524B-A947-6BAB90B5BF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21744" y="5895906"/>
              <a:ext cx="623681" cy="213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D04D30B9-A03D-3D4E-82B8-D739C54E39F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12934" y="5533272"/>
              <a:ext cx="10903227" cy="58271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95325" marR="0" lvl="1" indent="-231775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e.g.: 1A-2F-BB-76-09-AD</a:t>
              </a:r>
            </a:p>
            <a:p>
              <a:pPr marL="695325" marR="0" lvl="1" indent="-231775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035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229">
            <a:extLst>
              <a:ext uri="{FF2B5EF4-FFF2-40B4-BE49-F238E27FC236}">
                <a16:creationId xmlns:a16="http://schemas.microsoft.com/office/drawing/2014/main" id="{5D9C7336-B284-B248-977F-12A6ED5617B2}"/>
              </a:ext>
            </a:extLst>
          </p:cNvPr>
          <p:cNvGrpSpPr/>
          <p:nvPr/>
        </p:nvGrpSpPr>
        <p:grpSpPr>
          <a:xfrm>
            <a:off x="6860837" y="1886940"/>
            <a:ext cx="3578613" cy="3064134"/>
            <a:chOff x="7670306" y="1697644"/>
            <a:chExt cx="3578613" cy="3064134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9CA1041-69D6-AC4E-B034-24CA20B57C9C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 Box 23">
              <a:extLst>
                <a:ext uri="{FF2B5EF4-FFF2-40B4-BE49-F238E27FC236}">
                  <a16:creationId xmlns:a16="http://schemas.microsoft.com/office/drawing/2014/main" id="{442EB782-14E1-9E40-83D8-F1C1B938DC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234" name="Text Box 24">
              <a:extLst>
                <a:ext uri="{FF2B5EF4-FFF2-40B4-BE49-F238E27FC236}">
                  <a16:creationId xmlns:a16="http://schemas.microsoft.com/office/drawing/2014/main" id="{0318F838-23C5-BE44-9E0A-BDEEDCAB6C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A’</a:t>
              </a:r>
            </a:p>
          </p:txBody>
        </p:sp>
        <p:sp>
          <p:nvSpPr>
            <p:cNvPr id="235" name="Text Box 25">
              <a:extLst>
                <a:ext uri="{FF2B5EF4-FFF2-40B4-BE49-F238E27FC236}">
                  <a16:creationId xmlns:a16="http://schemas.microsoft.com/office/drawing/2014/main" id="{63DDD5B0-A791-0E47-A5AA-5DF8B5F1AB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236" name="Text Box 26">
              <a:extLst>
                <a:ext uri="{FF2B5EF4-FFF2-40B4-BE49-F238E27FC236}">
                  <a16:creationId xmlns:a16="http://schemas.microsoft.com/office/drawing/2014/main" id="{C027FE79-CD04-FD4A-881F-30A897250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B’</a:t>
              </a:r>
            </a:p>
          </p:txBody>
        </p:sp>
        <p:sp>
          <p:nvSpPr>
            <p:cNvPr id="237" name="Text Box 27">
              <a:extLst>
                <a:ext uri="{FF2B5EF4-FFF2-40B4-BE49-F238E27FC236}">
                  <a16:creationId xmlns:a16="http://schemas.microsoft.com/office/drawing/2014/main" id="{A053DC0F-643C-F04F-B0B7-D3D3390D08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238" name="Text Box 28">
              <a:extLst>
                <a:ext uri="{FF2B5EF4-FFF2-40B4-BE49-F238E27FC236}">
                  <a16:creationId xmlns:a16="http://schemas.microsoft.com/office/drawing/2014/main" id="{B0BD91C8-3388-7343-9A43-D6ECC51BD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C’</a:t>
              </a:r>
            </a:p>
          </p:txBody>
        </p:sp>
        <p:grpSp>
          <p:nvGrpSpPr>
            <p:cNvPr id="239" name="Group 49">
              <a:extLst>
                <a:ext uri="{FF2B5EF4-FFF2-40B4-BE49-F238E27FC236}">
                  <a16:creationId xmlns:a16="http://schemas.microsoft.com/office/drawing/2014/main" id="{F3D12A85-8DCB-6F4C-87B3-910D40AD4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276" name="Picture 50" descr="desktop_computer_stylized_medium">
                <a:extLst>
                  <a:ext uri="{FF2B5EF4-FFF2-40B4-BE49-F238E27FC236}">
                    <a16:creationId xmlns:a16="http://schemas.microsoft.com/office/drawing/2014/main" id="{0FA5F242-D9CC-7B43-8B0F-CAA8253CEA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7" name="Freeform 51">
                <a:extLst>
                  <a:ext uri="{FF2B5EF4-FFF2-40B4-BE49-F238E27FC236}">
                    <a16:creationId xmlns:a16="http://schemas.microsoft.com/office/drawing/2014/main" id="{4E3DB5FC-CF20-3248-9431-D1DB3E948D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240" name="Group 49">
              <a:extLst>
                <a:ext uri="{FF2B5EF4-FFF2-40B4-BE49-F238E27FC236}">
                  <a16:creationId xmlns:a16="http://schemas.microsoft.com/office/drawing/2014/main" id="{258BBD35-B717-1C41-8439-B58A64DE32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274" name="Picture 50" descr="desktop_computer_stylized_medium">
                <a:extLst>
                  <a:ext uri="{FF2B5EF4-FFF2-40B4-BE49-F238E27FC236}">
                    <a16:creationId xmlns:a16="http://schemas.microsoft.com/office/drawing/2014/main" id="{6340044B-A1E6-C542-8E79-5919087AB8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5" name="Freeform 51">
                <a:extLst>
                  <a:ext uri="{FF2B5EF4-FFF2-40B4-BE49-F238E27FC236}">
                    <a16:creationId xmlns:a16="http://schemas.microsoft.com/office/drawing/2014/main" id="{733DB364-ACCE-4B43-AE61-F2D72C3FE79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41" name="Text Box 35">
              <a:extLst>
                <a:ext uri="{FF2B5EF4-FFF2-40B4-BE49-F238E27FC236}">
                  <a16:creationId xmlns:a16="http://schemas.microsoft.com/office/drawing/2014/main" id="{B2B2BEF6-3229-AC41-BF08-049A7A48F0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242" name="Text Box 36">
              <a:extLst>
                <a:ext uri="{FF2B5EF4-FFF2-40B4-BE49-F238E27FC236}">
                  <a16:creationId xmlns:a16="http://schemas.microsoft.com/office/drawing/2014/main" id="{29AB05FA-043D-1141-98C2-F8D6AD2F65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243" name="Text Box 37">
              <a:extLst>
                <a:ext uri="{FF2B5EF4-FFF2-40B4-BE49-F238E27FC236}">
                  <a16:creationId xmlns:a16="http://schemas.microsoft.com/office/drawing/2014/main" id="{845B5800-C9CB-9C48-BBE7-C52D3843E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244" name="Text Box 38">
              <a:extLst>
                <a:ext uri="{FF2B5EF4-FFF2-40B4-BE49-F238E27FC236}">
                  <a16:creationId xmlns:a16="http://schemas.microsoft.com/office/drawing/2014/main" id="{6641849E-350C-FA4A-8B4F-5659349E1B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245" name="Text Box 39">
              <a:extLst>
                <a:ext uri="{FF2B5EF4-FFF2-40B4-BE49-F238E27FC236}">
                  <a16:creationId xmlns:a16="http://schemas.microsoft.com/office/drawing/2014/main" id="{EA081912-6C33-A94C-B256-B5A4BA7F14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246" name="Text Box 40">
              <a:extLst>
                <a:ext uri="{FF2B5EF4-FFF2-40B4-BE49-F238E27FC236}">
                  <a16:creationId xmlns:a16="http://schemas.microsoft.com/office/drawing/2014/main" id="{537638BC-1028-1D4B-B4E0-32654E447A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247" name="Rectangle 37">
              <a:extLst>
                <a:ext uri="{FF2B5EF4-FFF2-40B4-BE49-F238E27FC236}">
                  <a16:creationId xmlns:a16="http://schemas.microsoft.com/office/drawing/2014/main" id="{90D086F5-7A0E-AA45-A64C-8A5FF6B159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248" name="Rectangle 37">
              <a:extLst>
                <a:ext uri="{FF2B5EF4-FFF2-40B4-BE49-F238E27FC236}">
                  <a16:creationId xmlns:a16="http://schemas.microsoft.com/office/drawing/2014/main" id="{BA79AAD5-72BD-E845-9E60-E71A083155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249" name="Rectangle 37">
              <a:extLst>
                <a:ext uri="{FF2B5EF4-FFF2-40B4-BE49-F238E27FC236}">
                  <a16:creationId xmlns:a16="http://schemas.microsoft.com/office/drawing/2014/main" id="{53C00B0F-614B-9B4A-8B5D-F18B57A035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250" name="Rectangle 37">
              <a:extLst>
                <a:ext uri="{FF2B5EF4-FFF2-40B4-BE49-F238E27FC236}">
                  <a16:creationId xmlns:a16="http://schemas.microsoft.com/office/drawing/2014/main" id="{49C94F37-988D-9C40-8F4A-18EA0D6348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251" name="Group 44">
              <a:extLst>
                <a:ext uri="{FF2B5EF4-FFF2-40B4-BE49-F238E27FC236}">
                  <a16:creationId xmlns:a16="http://schemas.microsoft.com/office/drawing/2014/main" id="{7E9300E7-296C-AF4E-B26B-6F621B4937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272" name="Picture 45" descr="desktop_computer_stylized_medium">
                <a:extLst>
                  <a:ext uri="{FF2B5EF4-FFF2-40B4-BE49-F238E27FC236}">
                    <a16:creationId xmlns:a16="http://schemas.microsoft.com/office/drawing/2014/main" id="{BB1D91A6-CE77-6745-9F01-197C26458F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3" name="Freeform 46">
                <a:extLst>
                  <a:ext uri="{FF2B5EF4-FFF2-40B4-BE49-F238E27FC236}">
                    <a16:creationId xmlns:a16="http://schemas.microsoft.com/office/drawing/2014/main" id="{006EE6F6-0578-544E-992A-7AB336043B6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252" name="Picture 45" descr="desktop_computer_stylized_medium">
              <a:extLst>
                <a:ext uri="{FF2B5EF4-FFF2-40B4-BE49-F238E27FC236}">
                  <a16:creationId xmlns:a16="http://schemas.microsoft.com/office/drawing/2014/main" id="{9ACA2EB6-F20A-2C4B-8A2F-E6D3F5E5F4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3" name="Freeform 46">
              <a:extLst>
                <a:ext uri="{FF2B5EF4-FFF2-40B4-BE49-F238E27FC236}">
                  <a16:creationId xmlns:a16="http://schemas.microsoft.com/office/drawing/2014/main" id="{FFF48EE2-DF55-E144-A9BA-13654A919B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6E80F9-DAE6-1B41-8589-04255A26C26C}"/>
                </a:ext>
              </a:extLst>
            </p:cNvPr>
            <p:cNvCxnSpPr>
              <a:cxnSpLocks/>
              <a:stCxn id="247" idx="0"/>
              <a:endCxn id="250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5D3AA51-A22B-CA45-B72B-D80C35362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Rectangle 37">
              <a:extLst>
                <a:ext uri="{FF2B5EF4-FFF2-40B4-BE49-F238E27FC236}">
                  <a16:creationId xmlns:a16="http://schemas.microsoft.com/office/drawing/2014/main" id="{067CFD89-4499-D246-A986-D0BCD2B68E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257" name="Rectangle 37">
              <a:extLst>
                <a:ext uri="{FF2B5EF4-FFF2-40B4-BE49-F238E27FC236}">
                  <a16:creationId xmlns:a16="http://schemas.microsoft.com/office/drawing/2014/main" id="{61A42C6C-B063-584F-BF1D-F06305DDE7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AF5A4350-90DC-1B4D-96F3-BB88397B0C86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39002E78-2621-974E-B083-B26AFB5BE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6" name="Freeform 265">
                <a:extLst>
                  <a:ext uri="{FF2B5EF4-FFF2-40B4-BE49-F238E27FC236}">
                    <a16:creationId xmlns:a16="http://schemas.microsoft.com/office/drawing/2014/main" id="{4E4FBC91-5F89-5B45-ADE8-ECD82C1228A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B0D16B52-431B-3C43-9235-AEE9F9BC6347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id="{3FA7CB23-A881-CF4A-BF07-A7DFE7D23EB9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Freeform 268">
                  <a:extLst>
                    <a:ext uri="{FF2B5EF4-FFF2-40B4-BE49-F238E27FC236}">
                      <a16:creationId xmlns:a16="http://schemas.microsoft.com/office/drawing/2014/main" id="{02B7B083-6A6E-184A-92E8-9F1B934DE8FD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Freeform 269">
                  <a:extLst>
                    <a:ext uri="{FF2B5EF4-FFF2-40B4-BE49-F238E27FC236}">
                      <a16:creationId xmlns:a16="http://schemas.microsoft.com/office/drawing/2014/main" id="{56145C06-CABB-F140-BE89-9C6F8A9D818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Freeform 270">
                  <a:extLst>
                    <a:ext uri="{FF2B5EF4-FFF2-40B4-BE49-F238E27FC236}">
                      <a16:creationId xmlns:a16="http://schemas.microsoft.com/office/drawing/2014/main" id="{EFB9D617-C10B-044D-905E-DB979763CE5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59" name="Group 44">
              <a:extLst>
                <a:ext uri="{FF2B5EF4-FFF2-40B4-BE49-F238E27FC236}">
                  <a16:creationId xmlns:a16="http://schemas.microsoft.com/office/drawing/2014/main" id="{3019FB51-9833-4343-8126-22D5F2F3D9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263" name="Picture 45" descr="desktop_computer_stylized_medium">
                <a:extLst>
                  <a:ext uri="{FF2B5EF4-FFF2-40B4-BE49-F238E27FC236}">
                    <a16:creationId xmlns:a16="http://schemas.microsoft.com/office/drawing/2014/main" id="{B0D7DBF9-401C-CD44-9543-1523E4E9D0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4" name="Freeform 46">
                <a:extLst>
                  <a:ext uri="{FF2B5EF4-FFF2-40B4-BE49-F238E27FC236}">
                    <a16:creationId xmlns:a16="http://schemas.microsoft.com/office/drawing/2014/main" id="{A575CFD9-375B-754C-B04B-92FCB9BD719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260" name="Group 44">
              <a:extLst>
                <a:ext uri="{FF2B5EF4-FFF2-40B4-BE49-F238E27FC236}">
                  <a16:creationId xmlns:a16="http://schemas.microsoft.com/office/drawing/2014/main" id="{89E2D833-C5F0-7D4C-931F-4B3742677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261" name="Picture 45" descr="desktop_computer_stylized_medium">
                <a:extLst>
                  <a:ext uri="{FF2B5EF4-FFF2-40B4-BE49-F238E27FC236}">
                    <a16:creationId xmlns:a16="http://schemas.microsoft.com/office/drawing/2014/main" id="{548CE23B-194D-254B-8DDD-77CBA1F3C9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2" name="Freeform 46">
                <a:extLst>
                  <a:ext uri="{FF2B5EF4-FFF2-40B4-BE49-F238E27FC236}">
                    <a16:creationId xmlns:a16="http://schemas.microsoft.com/office/drawing/2014/main" id="{AA81A17E-A136-9648-BEC6-6585B4A580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Self-learning, forwarding: example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4" name="Group 32">
            <a:extLst>
              <a:ext uri="{FF2B5EF4-FFF2-40B4-BE49-F238E27FC236}">
                <a16:creationId xmlns:a16="http://schemas.microsoft.com/office/drawing/2014/main" id="{C266851A-F364-8B48-9090-9CB1462826F1}"/>
              </a:ext>
            </a:extLst>
          </p:cNvPr>
          <p:cNvGrpSpPr>
            <a:grpSpLocks/>
          </p:cNvGrpSpPr>
          <p:nvPr/>
        </p:nvGrpSpPr>
        <p:grpSpPr bwMode="auto">
          <a:xfrm>
            <a:off x="9177051" y="1598718"/>
            <a:ext cx="1428750" cy="369887"/>
            <a:chOff x="1750" y="3514"/>
            <a:chExt cx="900" cy="233"/>
          </a:xfrm>
        </p:grpSpPr>
        <p:sp>
          <p:nvSpPr>
            <p:cNvPr id="175" name="Rectangle 33">
              <a:extLst>
                <a:ext uri="{FF2B5EF4-FFF2-40B4-BE49-F238E27FC236}">
                  <a16:creationId xmlns:a16="http://schemas.microsoft.com/office/drawing/2014/main" id="{485FB877-F911-EB4F-A49F-95B5441AC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6" name="Text Box 34">
              <a:extLst>
                <a:ext uri="{FF2B5EF4-FFF2-40B4-BE49-F238E27FC236}">
                  <a16:creationId xmlns:a16="http://schemas.microsoft.com/office/drawing/2014/main" id="{9647B7AF-99C3-0645-BCDD-C2443A75E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7" name="Line 35">
              <a:extLst>
                <a:ext uri="{FF2B5EF4-FFF2-40B4-BE49-F238E27FC236}">
                  <a16:creationId xmlns:a16="http://schemas.microsoft.com/office/drawing/2014/main" id="{5F1C54FA-0D0F-9F4A-AF40-1A6B11BE78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41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78" name="Line 36">
              <a:extLst>
                <a:ext uri="{FF2B5EF4-FFF2-40B4-BE49-F238E27FC236}">
                  <a16:creationId xmlns:a16="http://schemas.microsoft.com/office/drawing/2014/main" id="{591F0F0F-4084-B44F-BF0B-206ADFFC35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79" name="Group 37">
            <a:extLst>
              <a:ext uri="{FF2B5EF4-FFF2-40B4-BE49-F238E27FC236}">
                <a16:creationId xmlns:a16="http://schemas.microsoft.com/office/drawing/2014/main" id="{84CB8778-552F-DC47-8381-8923E80DD487}"/>
              </a:ext>
            </a:extLst>
          </p:cNvPr>
          <p:cNvGrpSpPr>
            <a:grpSpLocks/>
          </p:cNvGrpSpPr>
          <p:nvPr/>
        </p:nvGrpSpPr>
        <p:grpSpPr bwMode="auto">
          <a:xfrm>
            <a:off x="9392951" y="900218"/>
            <a:ext cx="1450975" cy="714375"/>
            <a:chOff x="4406" y="331"/>
            <a:chExt cx="914" cy="450"/>
          </a:xfrm>
        </p:grpSpPr>
        <p:sp>
          <p:nvSpPr>
            <p:cNvPr id="180" name="Line 38">
              <a:extLst>
                <a:ext uri="{FF2B5EF4-FFF2-40B4-BE49-F238E27FC236}">
                  <a16:creationId xmlns:a16="http://schemas.microsoft.com/office/drawing/2014/main" id="{68CD449D-9E6F-2743-9791-A674C2479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6" y="439"/>
              <a:ext cx="252" cy="3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1" name="Line 39">
              <a:extLst>
                <a:ext uri="{FF2B5EF4-FFF2-40B4-BE49-F238E27FC236}">
                  <a16:creationId xmlns:a16="http://schemas.microsoft.com/office/drawing/2014/main" id="{8B49B4ED-E730-9C48-A972-53ED32223C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4" y="594"/>
              <a:ext cx="137" cy="1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2" name="Text Box 40">
              <a:extLst>
                <a:ext uri="{FF2B5EF4-FFF2-40B4-BE49-F238E27FC236}">
                  <a16:creationId xmlns:a16="http://schemas.microsoft.com/office/drawing/2014/main" id="{D92E1CF2-C9E4-FF4B-B342-D208EAA416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3" y="331"/>
              <a:ext cx="67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Source: A</a:t>
              </a:r>
            </a:p>
          </p:txBody>
        </p:sp>
        <p:sp>
          <p:nvSpPr>
            <p:cNvPr id="183" name="Text Box 41">
              <a:extLst>
                <a:ext uri="{FF2B5EF4-FFF2-40B4-BE49-F238E27FC236}">
                  <a16:creationId xmlns:a16="http://schemas.microsoft.com/office/drawing/2014/main" id="{6F725A7E-9279-3D44-A43B-0C12756842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0" y="492"/>
              <a:ext cx="59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Dest: A</a:t>
              </a:r>
              <a:r>
                <a:rPr kumimoji="0" lang="ja-JP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84" name="Group 42">
            <a:extLst>
              <a:ext uri="{FF2B5EF4-FFF2-40B4-BE49-F238E27FC236}">
                <a16:creationId xmlns:a16="http://schemas.microsoft.com/office/drawing/2014/main" id="{02E491F0-F4A4-3B4A-8F02-FCFB333B8BB2}"/>
              </a:ext>
            </a:extLst>
          </p:cNvPr>
          <p:cNvGrpSpPr>
            <a:grpSpLocks/>
          </p:cNvGrpSpPr>
          <p:nvPr/>
        </p:nvGrpSpPr>
        <p:grpSpPr bwMode="auto">
          <a:xfrm>
            <a:off x="6664038" y="5116671"/>
            <a:ext cx="3017838" cy="1444625"/>
            <a:chOff x="3441" y="3154"/>
            <a:chExt cx="1901" cy="910"/>
          </a:xfrm>
        </p:grpSpPr>
        <p:sp>
          <p:nvSpPr>
            <p:cNvPr id="185" name="Rectangle 43">
              <a:extLst>
                <a:ext uri="{FF2B5EF4-FFF2-40B4-BE49-F238E27FC236}">
                  <a16:creationId xmlns:a16="http://schemas.microsoft.com/office/drawing/2014/main" id="{17639B98-3172-DF4E-8DA8-73C48C521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" y="3154"/>
              <a:ext cx="1893" cy="9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6" name="Text Box 44">
              <a:extLst>
                <a:ext uri="{FF2B5EF4-FFF2-40B4-BE49-F238E27FC236}">
                  <a16:creationId xmlns:a16="http://schemas.microsoft.com/office/drawing/2014/main" id="{8FDEFC82-5E34-0D43-BB68-E0C8B0766A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3175"/>
              <a:ext cx="186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MAC addr   interface    TTL</a:t>
              </a:r>
            </a:p>
          </p:txBody>
        </p:sp>
        <p:sp>
          <p:nvSpPr>
            <p:cNvPr id="187" name="Line 45">
              <a:extLst>
                <a:ext uri="{FF2B5EF4-FFF2-40B4-BE49-F238E27FC236}">
                  <a16:creationId xmlns:a16="http://schemas.microsoft.com/office/drawing/2014/main" id="{1CAFF5B7-050E-B24B-984E-13EE05E15B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" y="3154"/>
              <a:ext cx="0" cy="9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8" name="Line 46">
              <a:extLst>
                <a:ext uri="{FF2B5EF4-FFF2-40B4-BE49-F238E27FC236}">
                  <a16:creationId xmlns:a16="http://schemas.microsoft.com/office/drawing/2014/main" id="{5DD71EFC-96E5-5644-864B-DE9F189451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3" y="3157"/>
              <a:ext cx="0" cy="9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9" name="Line 47">
              <a:extLst>
                <a:ext uri="{FF2B5EF4-FFF2-40B4-BE49-F238E27FC236}">
                  <a16:creationId xmlns:a16="http://schemas.microsoft.com/office/drawing/2014/main" id="{EA938DD2-F21D-AD48-AC6C-D011FD8539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2" y="3397"/>
              <a:ext cx="188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90" name="Text Box 48">
            <a:extLst>
              <a:ext uri="{FF2B5EF4-FFF2-40B4-BE49-F238E27FC236}">
                <a16:creationId xmlns:a16="http://schemas.microsoft.com/office/drawing/2014/main" id="{6BD98D70-4DED-E244-91B4-CC2840F0D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4426" y="5505609"/>
            <a:ext cx="17780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switch table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(initially empty)</a:t>
            </a:r>
          </a:p>
        </p:txBody>
      </p:sp>
      <p:grpSp>
        <p:nvGrpSpPr>
          <p:cNvPr id="191" name="Group 49">
            <a:extLst>
              <a:ext uri="{FF2B5EF4-FFF2-40B4-BE49-F238E27FC236}">
                <a16:creationId xmlns:a16="http://schemas.microsoft.com/office/drawing/2014/main" id="{8B9081E4-811C-DA49-AFAB-29F72B60D4BB}"/>
              </a:ext>
            </a:extLst>
          </p:cNvPr>
          <p:cNvGrpSpPr>
            <a:grpSpLocks/>
          </p:cNvGrpSpPr>
          <p:nvPr/>
        </p:nvGrpSpPr>
        <p:grpSpPr bwMode="auto">
          <a:xfrm>
            <a:off x="7099013" y="5550059"/>
            <a:ext cx="2471738" cy="376237"/>
            <a:chOff x="2376" y="3383"/>
            <a:chExt cx="1557" cy="237"/>
          </a:xfrm>
        </p:grpSpPr>
        <p:sp>
          <p:nvSpPr>
            <p:cNvPr id="192" name="Text Box 50">
              <a:extLst>
                <a:ext uri="{FF2B5EF4-FFF2-40B4-BE49-F238E27FC236}">
                  <a16:creationId xmlns:a16="http://schemas.microsoft.com/office/drawing/2014/main" id="{97D41679-78B9-5343-BEC1-DA708964B0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3388"/>
              <a:ext cx="22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193" name="Text Box 51">
              <a:extLst>
                <a:ext uri="{FF2B5EF4-FFF2-40B4-BE49-F238E27FC236}">
                  <a16:creationId xmlns:a16="http://schemas.microsoft.com/office/drawing/2014/main" id="{D9DF1D7D-9670-A247-8047-BB6719D264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3387"/>
              <a:ext cx="19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194" name="Text Box 52">
              <a:extLst>
                <a:ext uri="{FF2B5EF4-FFF2-40B4-BE49-F238E27FC236}">
                  <a16:creationId xmlns:a16="http://schemas.microsoft.com/office/drawing/2014/main" id="{2260A1CA-8A5E-9C4E-8BAE-4138F78D81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60</a:t>
              </a:r>
            </a:p>
          </p:txBody>
        </p:sp>
      </p:grpSp>
      <p:grpSp>
        <p:nvGrpSpPr>
          <p:cNvPr id="195" name="Group 59">
            <a:extLst>
              <a:ext uri="{FF2B5EF4-FFF2-40B4-BE49-F238E27FC236}">
                <a16:creationId xmlns:a16="http://schemas.microsoft.com/office/drawing/2014/main" id="{903E115E-BC14-4748-858A-D5FFC60F6755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6068"/>
            <a:ext cx="1428750" cy="369887"/>
            <a:chOff x="1750" y="3514"/>
            <a:chExt cx="900" cy="233"/>
          </a:xfrm>
        </p:grpSpPr>
        <p:sp>
          <p:nvSpPr>
            <p:cNvPr id="196" name="Rectangle 60">
              <a:extLst>
                <a:ext uri="{FF2B5EF4-FFF2-40B4-BE49-F238E27FC236}">
                  <a16:creationId xmlns:a16="http://schemas.microsoft.com/office/drawing/2014/main" id="{644AB50C-EFB0-AF45-B9A3-6D66B4075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7" name="Text Box 61">
              <a:extLst>
                <a:ext uri="{FF2B5EF4-FFF2-40B4-BE49-F238E27FC236}">
                  <a16:creationId xmlns:a16="http://schemas.microsoft.com/office/drawing/2014/main" id="{B284E544-83C3-AB4A-BC66-AA0DF1C5BB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8" name="Line 62">
              <a:extLst>
                <a:ext uri="{FF2B5EF4-FFF2-40B4-BE49-F238E27FC236}">
                  <a16:creationId xmlns:a16="http://schemas.microsoft.com/office/drawing/2014/main" id="{2CA577B3-39AE-804C-864D-443D5711C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9" name="Line 63">
              <a:extLst>
                <a:ext uri="{FF2B5EF4-FFF2-40B4-BE49-F238E27FC236}">
                  <a16:creationId xmlns:a16="http://schemas.microsoft.com/office/drawing/2014/main" id="{74F06A00-0D46-7749-BC9F-11E00CDBB6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00" name="Group 64">
            <a:extLst>
              <a:ext uri="{FF2B5EF4-FFF2-40B4-BE49-F238E27FC236}">
                <a16:creationId xmlns:a16="http://schemas.microsoft.com/office/drawing/2014/main" id="{36F25405-B90C-2C46-B956-67AF3C9F032F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4480"/>
            <a:ext cx="1428750" cy="369888"/>
            <a:chOff x="1750" y="3514"/>
            <a:chExt cx="900" cy="233"/>
          </a:xfrm>
        </p:grpSpPr>
        <p:sp>
          <p:nvSpPr>
            <p:cNvPr id="201" name="Rectangle 65">
              <a:extLst>
                <a:ext uri="{FF2B5EF4-FFF2-40B4-BE49-F238E27FC236}">
                  <a16:creationId xmlns:a16="http://schemas.microsoft.com/office/drawing/2014/main" id="{37F60D01-9E8D-FE4E-BD36-4CD886673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2" name="Text Box 66">
              <a:extLst>
                <a:ext uri="{FF2B5EF4-FFF2-40B4-BE49-F238E27FC236}">
                  <a16:creationId xmlns:a16="http://schemas.microsoft.com/office/drawing/2014/main" id="{A6DF3585-9FEA-0140-8050-A22A987FED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3" name="Line 67">
              <a:extLst>
                <a:ext uri="{FF2B5EF4-FFF2-40B4-BE49-F238E27FC236}">
                  <a16:creationId xmlns:a16="http://schemas.microsoft.com/office/drawing/2014/main" id="{C515ADCC-D409-2C42-BCFA-38F14064C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4" name="Line 68">
              <a:extLst>
                <a:ext uri="{FF2B5EF4-FFF2-40B4-BE49-F238E27FC236}">
                  <a16:creationId xmlns:a16="http://schemas.microsoft.com/office/drawing/2014/main" id="{51ACED30-867C-7C4E-B7D2-EFBC84B12F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05" name="Group 69">
            <a:extLst>
              <a:ext uri="{FF2B5EF4-FFF2-40B4-BE49-F238E27FC236}">
                <a16:creationId xmlns:a16="http://schemas.microsoft.com/office/drawing/2014/main" id="{B4E87009-38ED-E940-9BFA-C6965D3C976F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7655"/>
            <a:ext cx="1428750" cy="369888"/>
            <a:chOff x="1750" y="3514"/>
            <a:chExt cx="900" cy="233"/>
          </a:xfrm>
        </p:grpSpPr>
        <p:sp>
          <p:nvSpPr>
            <p:cNvPr id="206" name="Rectangle 70">
              <a:extLst>
                <a:ext uri="{FF2B5EF4-FFF2-40B4-BE49-F238E27FC236}">
                  <a16:creationId xmlns:a16="http://schemas.microsoft.com/office/drawing/2014/main" id="{6248BF62-3EA1-6A49-93A8-FC813DA01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7" name="Text Box 71">
              <a:extLst>
                <a:ext uri="{FF2B5EF4-FFF2-40B4-BE49-F238E27FC236}">
                  <a16:creationId xmlns:a16="http://schemas.microsoft.com/office/drawing/2014/main" id="{00AA1FEE-7000-E747-9173-C6842FE06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8" name="Line 72">
              <a:extLst>
                <a:ext uri="{FF2B5EF4-FFF2-40B4-BE49-F238E27FC236}">
                  <a16:creationId xmlns:a16="http://schemas.microsoft.com/office/drawing/2014/main" id="{5FDDCB7C-81BC-B34E-AFC3-3CDA9605B9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9" name="Line 73">
              <a:extLst>
                <a:ext uri="{FF2B5EF4-FFF2-40B4-BE49-F238E27FC236}">
                  <a16:creationId xmlns:a16="http://schemas.microsoft.com/office/drawing/2014/main" id="{EF8FD2D7-2282-C840-8B09-C82ADFC54F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10" name="Group 74">
            <a:extLst>
              <a:ext uri="{FF2B5EF4-FFF2-40B4-BE49-F238E27FC236}">
                <a16:creationId xmlns:a16="http://schemas.microsoft.com/office/drawing/2014/main" id="{7FD60212-2FF9-404A-9485-023D84866317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7655"/>
            <a:ext cx="1428750" cy="369888"/>
            <a:chOff x="1750" y="3514"/>
            <a:chExt cx="900" cy="233"/>
          </a:xfrm>
        </p:grpSpPr>
        <p:sp>
          <p:nvSpPr>
            <p:cNvPr id="211" name="Rectangle 75">
              <a:extLst>
                <a:ext uri="{FF2B5EF4-FFF2-40B4-BE49-F238E27FC236}">
                  <a16:creationId xmlns:a16="http://schemas.microsoft.com/office/drawing/2014/main" id="{7D54E101-A7C1-BF47-A4DF-2F2002E4D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2" name="Text Box 76">
              <a:extLst>
                <a:ext uri="{FF2B5EF4-FFF2-40B4-BE49-F238E27FC236}">
                  <a16:creationId xmlns:a16="http://schemas.microsoft.com/office/drawing/2014/main" id="{E561303C-0E60-284F-98F1-C49081A2F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3" name="Line 77">
              <a:extLst>
                <a:ext uri="{FF2B5EF4-FFF2-40B4-BE49-F238E27FC236}">
                  <a16:creationId xmlns:a16="http://schemas.microsoft.com/office/drawing/2014/main" id="{90071223-4F6D-B645-B6BA-5C215A4D1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4" name="Line 78">
              <a:extLst>
                <a:ext uri="{FF2B5EF4-FFF2-40B4-BE49-F238E27FC236}">
                  <a16:creationId xmlns:a16="http://schemas.microsoft.com/office/drawing/2014/main" id="{58840410-3DD1-334E-8F95-AA19BCF68E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15" name="Group 79">
            <a:extLst>
              <a:ext uri="{FF2B5EF4-FFF2-40B4-BE49-F238E27FC236}">
                <a16:creationId xmlns:a16="http://schemas.microsoft.com/office/drawing/2014/main" id="{B58C14CA-6C0A-E64E-95A3-6BDCBDD04063}"/>
              </a:ext>
            </a:extLst>
          </p:cNvPr>
          <p:cNvGrpSpPr>
            <a:grpSpLocks/>
          </p:cNvGrpSpPr>
          <p:nvPr/>
        </p:nvGrpSpPr>
        <p:grpSpPr bwMode="auto">
          <a:xfrm>
            <a:off x="8194389" y="3254480"/>
            <a:ext cx="1428750" cy="369888"/>
            <a:chOff x="1750" y="3514"/>
            <a:chExt cx="900" cy="233"/>
          </a:xfrm>
        </p:grpSpPr>
        <p:sp>
          <p:nvSpPr>
            <p:cNvPr id="216" name="Rectangle 80">
              <a:extLst>
                <a:ext uri="{FF2B5EF4-FFF2-40B4-BE49-F238E27FC236}">
                  <a16:creationId xmlns:a16="http://schemas.microsoft.com/office/drawing/2014/main" id="{53031030-6075-9644-9CD4-E1BE9D15D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7" name="Text Box 81">
              <a:extLst>
                <a:ext uri="{FF2B5EF4-FFF2-40B4-BE49-F238E27FC236}">
                  <a16:creationId xmlns:a16="http://schemas.microsoft.com/office/drawing/2014/main" id="{0EA82F91-189F-4D41-AFA6-0FA95AACC5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8" name="Line 82">
              <a:extLst>
                <a:ext uri="{FF2B5EF4-FFF2-40B4-BE49-F238E27FC236}">
                  <a16:creationId xmlns:a16="http://schemas.microsoft.com/office/drawing/2014/main" id="{8D0DFD4D-816F-A24A-A991-659C66E55D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9" name="Line 83">
              <a:extLst>
                <a:ext uri="{FF2B5EF4-FFF2-40B4-BE49-F238E27FC236}">
                  <a16:creationId xmlns:a16="http://schemas.microsoft.com/office/drawing/2014/main" id="{D760E2ED-6F20-9D4E-AE11-C1B99B282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21" name="Group 92">
            <a:extLst>
              <a:ext uri="{FF2B5EF4-FFF2-40B4-BE49-F238E27FC236}">
                <a16:creationId xmlns:a16="http://schemas.microsoft.com/office/drawing/2014/main" id="{3370A2C8-4CE7-C741-8929-9217859A0561}"/>
              </a:ext>
            </a:extLst>
          </p:cNvPr>
          <p:cNvGrpSpPr>
            <a:grpSpLocks/>
          </p:cNvGrpSpPr>
          <p:nvPr/>
        </p:nvGrpSpPr>
        <p:grpSpPr bwMode="auto">
          <a:xfrm>
            <a:off x="8529351" y="4356205"/>
            <a:ext cx="1428750" cy="369888"/>
            <a:chOff x="730" y="2472"/>
            <a:chExt cx="900" cy="233"/>
          </a:xfrm>
        </p:grpSpPr>
        <p:sp>
          <p:nvSpPr>
            <p:cNvPr id="222" name="Rectangle 88">
              <a:extLst>
                <a:ext uri="{FF2B5EF4-FFF2-40B4-BE49-F238E27FC236}">
                  <a16:creationId xmlns:a16="http://schemas.microsoft.com/office/drawing/2014/main" id="{E50BA891-DC66-6748-9209-EA9D4F2B0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" y="2500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3" name="Text Box 89">
              <a:extLst>
                <a:ext uri="{FF2B5EF4-FFF2-40B4-BE49-F238E27FC236}">
                  <a16:creationId xmlns:a16="http://schemas.microsoft.com/office/drawing/2014/main" id="{17C11772-AB70-0344-B94C-1B06764AC9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" y="2472"/>
              <a:ext cx="35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 A</a:t>
              </a:r>
            </a:p>
          </p:txBody>
        </p:sp>
        <p:sp>
          <p:nvSpPr>
            <p:cNvPr id="224" name="Line 90">
              <a:extLst>
                <a:ext uri="{FF2B5EF4-FFF2-40B4-BE49-F238E27FC236}">
                  <a16:creationId xmlns:a16="http://schemas.microsoft.com/office/drawing/2014/main" id="{92A1D7A9-6B7D-6245-8648-0585E752CF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" y="2499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5" name="Line 91">
              <a:extLst>
                <a:ext uri="{FF2B5EF4-FFF2-40B4-BE49-F238E27FC236}">
                  <a16:creationId xmlns:a16="http://schemas.microsoft.com/office/drawing/2014/main" id="{F9EF27B4-FE96-D148-89C0-7A525840FD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6" y="2498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26" name="Group 94">
            <a:extLst>
              <a:ext uri="{FF2B5EF4-FFF2-40B4-BE49-F238E27FC236}">
                <a16:creationId xmlns:a16="http://schemas.microsoft.com/office/drawing/2014/main" id="{EC5CFC4C-B38C-5948-9557-ADD689122F82}"/>
              </a:ext>
            </a:extLst>
          </p:cNvPr>
          <p:cNvGrpSpPr>
            <a:grpSpLocks/>
          </p:cNvGrpSpPr>
          <p:nvPr/>
        </p:nvGrpSpPr>
        <p:grpSpPr bwMode="auto">
          <a:xfrm>
            <a:off x="7095838" y="5835809"/>
            <a:ext cx="2471738" cy="374650"/>
            <a:chOff x="2376" y="3383"/>
            <a:chExt cx="1557" cy="236"/>
          </a:xfrm>
        </p:grpSpPr>
        <p:sp>
          <p:nvSpPr>
            <p:cNvPr id="227" name="Text Box 95">
              <a:extLst>
                <a:ext uri="{FF2B5EF4-FFF2-40B4-BE49-F238E27FC236}">
                  <a16:creationId xmlns:a16="http://schemas.microsoft.com/office/drawing/2014/main" id="{9D1F6511-0EBF-3C44-9268-558C639B4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3388"/>
              <a:ext cx="24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  <a:r>
                <a:rPr kumimoji="0" lang="ja-JP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8" name="Text Box 96">
              <a:extLst>
                <a:ext uri="{FF2B5EF4-FFF2-40B4-BE49-F238E27FC236}">
                  <a16:creationId xmlns:a16="http://schemas.microsoft.com/office/drawing/2014/main" id="{44CF8BAE-BCDF-884C-B092-5D9BC5021B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3387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229" name="Text Box 97">
              <a:extLst>
                <a:ext uri="{FF2B5EF4-FFF2-40B4-BE49-F238E27FC236}">
                  <a16:creationId xmlns:a16="http://schemas.microsoft.com/office/drawing/2014/main" id="{E14D8E40-E7CD-ED4A-9731-066C07364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60</a:t>
              </a:r>
            </a:p>
          </p:txBody>
        </p:sp>
      </p:grpSp>
      <p:sp>
        <p:nvSpPr>
          <p:cNvPr id="278" name="Rectangle 84">
            <a:extLst>
              <a:ext uri="{FF2B5EF4-FFF2-40B4-BE49-F238E27FC236}">
                <a16:creationId xmlns:a16="http://schemas.microsoft.com/office/drawing/2014/main" id="{78229FD9-9E00-354C-8B01-81EA9369D550}"/>
              </a:ext>
            </a:extLst>
          </p:cNvPr>
          <p:cNvSpPr txBox="1">
            <a:spLocks noChangeArrowheads="1"/>
          </p:cNvSpPr>
          <p:nvPr/>
        </p:nvSpPr>
        <p:spPr>
          <a:xfrm>
            <a:off x="870366" y="1583075"/>
            <a:ext cx="4044950" cy="94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 destination, A’, location unknown: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9" name="Text Box 86">
            <a:extLst>
              <a:ext uri="{FF2B5EF4-FFF2-40B4-BE49-F238E27FC236}">
                <a16:creationId xmlns:a16="http://schemas.microsoft.com/office/drawing/2014/main" id="{8EB576ED-EEAB-4740-B1E7-8093AC54C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4181" y="1937790"/>
            <a:ext cx="9428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flood</a:t>
            </a:r>
          </a:p>
        </p:txBody>
      </p:sp>
      <p:sp>
        <p:nvSpPr>
          <p:cNvPr id="280" name="Rectangle 93">
            <a:extLst>
              <a:ext uri="{FF2B5EF4-FFF2-40B4-BE49-F238E27FC236}">
                <a16:creationId xmlns:a16="http://schemas.microsoft.com/office/drawing/2014/main" id="{03EE78BF-359C-A14B-BDC2-3A060C04D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654" y="2500650"/>
            <a:ext cx="404495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79400" marR="0" lvl="0" indent="-2794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destination A location known: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1" name="Rectangle 98">
            <a:extLst>
              <a:ext uri="{FF2B5EF4-FFF2-40B4-BE49-F238E27FC236}">
                <a16:creationId xmlns:a16="http://schemas.microsoft.com/office/drawing/2014/main" id="{4A0C0776-2D33-A54C-8754-1AB684225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835" y="2974429"/>
            <a:ext cx="4417575" cy="1252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ts val="3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selectively send </a:t>
            </a:r>
          </a:p>
          <a:p>
            <a:pPr marL="342900" marR="0" lvl="0" indent="-342900" algn="l" defTabSz="914400" rtl="0" eaLnBrk="1" fontAlgn="auto" latinLnBrk="0" hangingPunct="1">
              <a:lnSpc>
                <a:spcPts val="3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 just one link</a:t>
            </a:r>
          </a:p>
        </p:txBody>
      </p:sp>
    </p:spTree>
    <p:extLst>
      <p:ext uri="{BB962C8B-B14F-4D97-AF65-F5344CB8AC3E}">
        <p14:creationId xmlns:p14="http://schemas.microsoft.com/office/powerpoint/2010/main" val="150223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-0.1069 0.11482 L -0.1069 0.24329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7 L -0.12122 -0.0981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68" y="-490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L -0.10365 0.0944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2" y="47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0349 0.1550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775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12083 0.0520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259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0.11549 -0.10232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8" y="-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0.0051 L -0.03763 -0.1701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06 -0.1588 L -0.03476 -0.32871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  <p:bldP spid="278" grpId="0" build="p"/>
      <p:bldP spid="279" grpId="0"/>
      <p:bldP spid="280" grpId="0" build="p"/>
      <p:bldP spid="281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Interconnecting switches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Rectangle 6">
            <a:extLst>
              <a:ext uri="{FF2B5EF4-FFF2-40B4-BE49-F238E27FC236}">
                <a16:creationId xmlns:a16="http://schemas.microsoft.com/office/drawing/2014/main" id="{D00993B5-4690-E140-B05C-69E88A020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264" y="1335790"/>
            <a:ext cx="7881938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self-learning switches can be connected together:</a:t>
            </a:r>
          </a:p>
        </p:txBody>
      </p:sp>
      <p:sp>
        <p:nvSpPr>
          <p:cNvPr id="171" name="Rectangle 70">
            <a:extLst>
              <a:ext uri="{FF2B5EF4-FFF2-40B4-BE49-F238E27FC236}">
                <a16:creationId xmlns:a16="http://schemas.microsoft.com/office/drawing/2014/main" id="{4FA79001-8106-D44D-B7AE-1DA5FDFFA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308" y="4550478"/>
            <a:ext cx="10746932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460375" marR="0" lvl="0" indent="-3968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Tx/>
              <a:buNone/>
              <a:tabLst/>
              <a:defRPr/>
            </a:pPr>
            <a:r>
              <a:rPr kumimoji="0" 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Q: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sending from A to G - how does S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know to forward frame destined to G via S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4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and S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3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?</a:t>
            </a:r>
          </a:p>
          <a:p>
            <a:pPr marL="457200" marR="0" lvl="0" indent="-28733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A: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self learning! (works exactly the same as in single-switch case!)</a:t>
            </a:r>
          </a:p>
        </p:txBody>
      </p:sp>
      <p:grpSp>
        <p:nvGrpSpPr>
          <p:cNvPr id="172" name="Group 1">
            <a:extLst>
              <a:ext uri="{FF2B5EF4-FFF2-40B4-BE49-F238E27FC236}">
                <a16:creationId xmlns:a16="http://schemas.microsoft.com/office/drawing/2014/main" id="{6ACB2ECE-A6EE-2F42-BFE2-A88609E9FC4C}"/>
              </a:ext>
            </a:extLst>
          </p:cNvPr>
          <p:cNvGrpSpPr>
            <a:grpSpLocks/>
          </p:cNvGrpSpPr>
          <p:nvPr/>
        </p:nvGrpSpPr>
        <p:grpSpPr bwMode="auto">
          <a:xfrm>
            <a:off x="2517827" y="2654612"/>
            <a:ext cx="2005135" cy="1358900"/>
            <a:chOff x="958850" y="2444750"/>
            <a:chExt cx="2005665" cy="1358710"/>
          </a:xfrm>
        </p:grpSpPr>
        <p:sp>
          <p:nvSpPr>
            <p:cNvPr id="173" name="Line 20">
              <a:extLst>
                <a:ext uri="{FF2B5EF4-FFF2-40B4-BE49-F238E27FC236}">
                  <a16:creationId xmlns:a16="http://schemas.microsoft.com/office/drawing/2014/main" id="{A3FD6BE2-2CD4-6143-B6C7-1587A108B7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82903" y="3030456"/>
              <a:ext cx="55577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20" name="Line 21">
              <a:extLst>
                <a:ext uri="{FF2B5EF4-FFF2-40B4-BE49-F238E27FC236}">
                  <a16:creationId xmlns:a16="http://schemas.microsoft.com/office/drawing/2014/main" id="{3DA59D3F-F827-094B-A805-1A54870E11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0355" y="3078074"/>
              <a:ext cx="271534" cy="3142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32" name="Line 22">
              <a:extLst>
                <a:ext uri="{FF2B5EF4-FFF2-40B4-BE49-F238E27FC236}">
                  <a16:creationId xmlns:a16="http://schemas.microsoft.com/office/drawing/2014/main" id="{2168E2D5-CF45-3B47-AB69-F33DF11C94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9566" y="3106645"/>
              <a:ext cx="73044" cy="2952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82" name="Text Box 64">
              <a:extLst>
                <a:ext uri="{FF2B5EF4-FFF2-40B4-BE49-F238E27FC236}">
                  <a16:creationId xmlns:a16="http://schemas.microsoft.com/office/drawing/2014/main" id="{0105097B-F91D-A240-ACB8-B8FE8F879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8850" y="2844744"/>
              <a:ext cx="317800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283" name="Text Box 65">
              <a:extLst>
                <a:ext uri="{FF2B5EF4-FFF2-40B4-BE49-F238E27FC236}">
                  <a16:creationId xmlns:a16="http://schemas.microsoft.com/office/drawing/2014/main" id="{1C6222BA-8E34-C046-9685-A8AA4450E8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8232" y="3306642"/>
              <a:ext cx="309782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284" name="Text Box 73">
              <a:extLst>
                <a:ext uri="{FF2B5EF4-FFF2-40B4-BE49-F238E27FC236}">
                  <a16:creationId xmlns:a16="http://schemas.microsoft.com/office/drawing/2014/main" id="{54488D61-5701-C14F-AE1F-1F70DE4CE1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548" y="2444750"/>
              <a:ext cx="369109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S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285" name="Text Box 66">
              <a:extLst>
                <a:ext uri="{FF2B5EF4-FFF2-40B4-BE49-F238E27FC236}">
                  <a16:creationId xmlns:a16="http://schemas.microsoft.com/office/drawing/2014/main" id="{1CC25A49-338C-1F44-9BAE-7CAED2A9AD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6336" y="3298706"/>
              <a:ext cx="308179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</a:t>
              </a:r>
            </a:p>
          </p:txBody>
        </p:sp>
        <p:grpSp>
          <p:nvGrpSpPr>
            <p:cNvPr id="286" name="Group 44">
              <a:extLst>
                <a:ext uri="{FF2B5EF4-FFF2-40B4-BE49-F238E27FC236}">
                  <a16:creationId xmlns:a16="http://schemas.microsoft.com/office/drawing/2014/main" id="{202C5460-F11A-2D44-9706-A94732DA78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7760" y="2834640"/>
              <a:ext cx="568960" cy="481140"/>
              <a:chOff x="-44" y="1473"/>
              <a:chExt cx="981" cy="1105"/>
            </a:xfrm>
          </p:grpSpPr>
          <p:pic>
            <p:nvPicPr>
              <p:cNvPr id="294" name="Picture 45" descr="desktop_computer_stylized_medium">
                <a:extLst>
                  <a:ext uri="{FF2B5EF4-FFF2-40B4-BE49-F238E27FC236}">
                    <a16:creationId xmlns:a16="http://schemas.microsoft.com/office/drawing/2014/main" id="{7120F0F2-50A9-3C4D-910D-4BB9142A02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5" name="Freeform 46">
                <a:extLst>
                  <a:ext uri="{FF2B5EF4-FFF2-40B4-BE49-F238E27FC236}">
                    <a16:creationId xmlns:a16="http://schemas.microsoft.com/office/drawing/2014/main" id="{C9BEE683-FE6F-D043-B338-7EB0184590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287" name="Group 44">
              <a:extLst>
                <a:ext uri="{FF2B5EF4-FFF2-40B4-BE49-F238E27FC236}">
                  <a16:creationId xmlns:a16="http://schemas.microsoft.com/office/drawing/2014/main" id="{A92DFDE4-2038-4B47-B1BF-86DCDC0024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4160" y="3291840"/>
              <a:ext cx="568960" cy="481140"/>
              <a:chOff x="-44" y="1473"/>
              <a:chExt cx="981" cy="1105"/>
            </a:xfrm>
          </p:grpSpPr>
          <p:pic>
            <p:nvPicPr>
              <p:cNvPr id="292" name="Picture 45" descr="desktop_computer_stylized_medium">
                <a:extLst>
                  <a:ext uri="{FF2B5EF4-FFF2-40B4-BE49-F238E27FC236}">
                    <a16:creationId xmlns:a16="http://schemas.microsoft.com/office/drawing/2014/main" id="{E569455D-4E55-0044-83EF-B08B7B4ED4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3" name="Freeform 46">
                <a:extLst>
                  <a:ext uri="{FF2B5EF4-FFF2-40B4-BE49-F238E27FC236}">
                    <a16:creationId xmlns:a16="http://schemas.microsoft.com/office/drawing/2014/main" id="{306E34CC-1F03-244B-B814-D6B9650DD43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288" name="Group 44">
              <a:extLst>
                <a:ext uri="{FF2B5EF4-FFF2-40B4-BE49-F238E27FC236}">
                  <a16:creationId xmlns:a16="http://schemas.microsoft.com/office/drawing/2014/main" id="{48CCA417-6C89-B64D-98DA-51EE4AF3DD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2480" y="3322320"/>
              <a:ext cx="568960" cy="481140"/>
              <a:chOff x="-44" y="1473"/>
              <a:chExt cx="981" cy="1105"/>
            </a:xfrm>
          </p:grpSpPr>
          <p:pic>
            <p:nvPicPr>
              <p:cNvPr id="290" name="Picture 45" descr="desktop_computer_stylized_medium">
                <a:extLst>
                  <a:ext uri="{FF2B5EF4-FFF2-40B4-BE49-F238E27FC236}">
                    <a16:creationId xmlns:a16="http://schemas.microsoft.com/office/drawing/2014/main" id="{074846CF-8FFE-1E48-8A24-4F106758ED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1" name="Freeform 46">
                <a:extLst>
                  <a:ext uri="{FF2B5EF4-FFF2-40B4-BE49-F238E27FC236}">
                    <a16:creationId xmlns:a16="http://schemas.microsoft.com/office/drawing/2014/main" id="{7DA76408-C614-1A41-A0F3-713C04FAF63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289" name="Picture 3">
              <a:extLst>
                <a:ext uri="{FF2B5EF4-FFF2-40B4-BE49-F238E27FC236}">
                  <a16:creationId xmlns:a16="http://schemas.microsoft.com/office/drawing/2014/main" id="{8CEF6460-C3D7-8046-8A73-96F0A807C9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4817" y="2879664"/>
              <a:ext cx="678041" cy="299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77404B8-E1BB-474B-A99A-C610AFAFCB65}"/>
              </a:ext>
            </a:extLst>
          </p:cNvPr>
          <p:cNvGrpSpPr/>
          <p:nvPr/>
        </p:nvGrpSpPr>
        <p:grpSpPr>
          <a:xfrm>
            <a:off x="3950752" y="2194237"/>
            <a:ext cx="4856162" cy="2044145"/>
            <a:chOff x="3950752" y="2194237"/>
            <a:chExt cx="4856162" cy="2044145"/>
          </a:xfrm>
        </p:grpSpPr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250CAC08-1B66-E940-BD6A-FDFBCA415B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0752" y="2194237"/>
              <a:ext cx="4856162" cy="2044145"/>
              <a:chOff x="2379663" y="1984375"/>
              <a:chExt cx="4855711" cy="2043590"/>
            </a:xfrm>
          </p:grpSpPr>
          <p:sp>
            <p:nvSpPr>
              <p:cNvPr id="297" name="Line 23">
                <a:extLst>
                  <a:ext uri="{FF2B5EF4-FFF2-40B4-BE49-F238E27FC236}">
                    <a16:creationId xmlns:a16="http://schemas.microsoft.com/office/drawing/2014/main" id="{49AAAEFF-FE53-5C4F-9879-CAE69B40D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35258" y="3068344"/>
                <a:ext cx="346043" cy="21584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98" name="Line 24">
                <a:extLst>
                  <a:ext uri="{FF2B5EF4-FFF2-40B4-BE49-F238E27FC236}">
                    <a16:creationId xmlns:a16="http://schemas.microsoft.com/office/drawing/2014/main" id="{DD18F58C-CBA1-334F-87D1-D27087E0A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49554" y="3087389"/>
                <a:ext cx="125401" cy="58721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99" name="Line 25">
                <a:extLst>
                  <a:ext uri="{FF2B5EF4-FFF2-40B4-BE49-F238E27FC236}">
                    <a16:creationId xmlns:a16="http://schemas.microsoft.com/office/drawing/2014/main" id="{0810A11B-6CE3-4B4A-892A-D88467FF0C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4326" y="3030254"/>
                <a:ext cx="230167" cy="36185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0" name="Line 26">
                <a:extLst>
                  <a:ext uri="{FF2B5EF4-FFF2-40B4-BE49-F238E27FC236}">
                    <a16:creationId xmlns:a16="http://schemas.microsoft.com/office/drawing/2014/main" id="{D3BCC038-234F-EE40-8E10-0F7AEA907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32145" y="3106433"/>
                <a:ext cx="428585" cy="24440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1" name="Line 27">
                <a:extLst>
                  <a:ext uri="{FF2B5EF4-FFF2-40B4-BE49-F238E27FC236}">
                    <a16:creationId xmlns:a16="http://schemas.microsoft.com/office/drawing/2014/main" id="{CAF3C678-3D9A-294A-92F0-F6754B9063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035335" y="3077866"/>
                <a:ext cx="9524" cy="4697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2" name="Line 35">
                <a:extLst>
                  <a:ext uri="{FF2B5EF4-FFF2-40B4-BE49-F238E27FC236}">
                    <a16:creationId xmlns:a16="http://schemas.microsoft.com/office/drawing/2014/main" id="{35D390D2-019E-0B44-9120-1A7C03C987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79663" y="2355749"/>
                <a:ext cx="1517509" cy="5364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3" name="Line 36">
                <a:extLst>
                  <a:ext uri="{FF2B5EF4-FFF2-40B4-BE49-F238E27FC236}">
                    <a16:creationId xmlns:a16="http://schemas.microsoft.com/office/drawing/2014/main" id="{07E72922-2BC5-824E-B2F0-2A0C9BBF13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0356" y="2322421"/>
                <a:ext cx="0" cy="5999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4" name="Line 37">
                <a:extLst>
                  <a:ext uri="{FF2B5EF4-FFF2-40B4-BE49-F238E27FC236}">
                    <a16:creationId xmlns:a16="http://schemas.microsoft.com/office/drawing/2014/main" id="{EB84757E-562A-C946-8296-30C62384C4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449571" y="2306551"/>
                <a:ext cx="1406394" cy="68402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5" name="Line 63">
                <a:extLst>
                  <a:ext uri="{FF2B5EF4-FFF2-40B4-BE49-F238E27FC236}">
                    <a16:creationId xmlns:a16="http://schemas.microsoft.com/office/drawing/2014/main" id="{CBB1E0F6-DA9A-234C-8F78-2F42A9BA4E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1539" y="3131826"/>
                <a:ext cx="285723" cy="15870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6" name="Text Box 67">
                <a:extLst>
                  <a:ext uri="{FF2B5EF4-FFF2-40B4-BE49-F238E27FC236}">
                    <a16:creationId xmlns:a16="http://schemas.microsoft.com/office/drawing/2014/main" id="{65DA7922-1FE3-A54E-B585-6D332125E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20973" y="3222289"/>
                <a:ext cx="327304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D</a:t>
                </a:r>
              </a:p>
            </p:txBody>
          </p:sp>
          <p:sp>
            <p:nvSpPr>
              <p:cNvPr id="307" name="Text Box 68">
                <a:extLst>
                  <a:ext uri="{FF2B5EF4-FFF2-40B4-BE49-F238E27FC236}">
                    <a16:creationId xmlns:a16="http://schemas.microsoft.com/office/drawing/2014/main" id="{3343D53D-3E0E-2A4D-A833-D3A2A9F3B7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4004" y="3658733"/>
                <a:ext cx="29684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E</a:t>
                </a:r>
              </a:p>
            </p:txBody>
          </p:sp>
          <p:sp>
            <p:nvSpPr>
              <p:cNvPr id="308" name="Text Box 69">
                <a:extLst>
                  <a:ext uri="{FF2B5EF4-FFF2-40B4-BE49-F238E27FC236}">
                    <a16:creationId xmlns:a16="http://schemas.microsoft.com/office/drawing/2014/main" id="{0A60F714-DC84-1843-A5C5-D915B65F12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67035" y="3057234"/>
                <a:ext cx="290437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F</a:t>
                </a:r>
              </a:p>
            </p:txBody>
          </p:sp>
          <p:sp>
            <p:nvSpPr>
              <p:cNvPr id="309" name="Text Box 74">
                <a:extLst>
                  <a:ext uri="{FF2B5EF4-FFF2-40B4-BE49-F238E27FC236}">
                    <a16:creationId xmlns:a16="http://schemas.microsoft.com/office/drawing/2014/main" id="{D0CA346A-C9B0-5B42-8D05-2411A6B2DB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267" y="2768387"/>
                <a:ext cx="36897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S</a:t>
                </a:r>
                <a:r>
                  <a:rPr kumimoji="0" lang="en-US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2</a:t>
                </a:r>
              </a:p>
            </p:txBody>
          </p:sp>
          <p:sp>
            <p:nvSpPr>
              <p:cNvPr id="310" name="Text Box 75">
                <a:extLst>
                  <a:ext uri="{FF2B5EF4-FFF2-40B4-BE49-F238E27FC236}">
                    <a16:creationId xmlns:a16="http://schemas.microsoft.com/office/drawing/2014/main" id="{F0F5C6E8-D75A-DE41-9CA5-225DDACA8B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35290" y="1984375"/>
                <a:ext cx="36897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S</a:t>
                </a:r>
                <a:r>
                  <a:rPr kumimoji="0" lang="en-US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4</a:t>
                </a:r>
              </a:p>
            </p:txBody>
          </p:sp>
          <p:sp>
            <p:nvSpPr>
              <p:cNvPr id="311" name="Text Box 76">
                <a:extLst>
                  <a:ext uri="{FF2B5EF4-FFF2-40B4-BE49-F238E27FC236}">
                    <a16:creationId xmlns:a16="http://schemas.microsoft.com/office/drawing/2014/main" id="{70567B04-06CD-C745-BE8D-1EA39B3A8F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09938" y="2570004"/>
                <a:ext cx="36897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S</a:t>
                </a:r>
                <a:r>
                  <a:rPr kumimoji="0" lang="en-US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3</a:t>
                </a:r>
              </a:p>
            </p:txBody>
          </p:sp>
          <p:sp>
            <p:nvSpPr>
              <p:cNvPr id="312" name="Text Box 78">
                <a:extLst>
                  <a:ext uri="{FF2B5EF4-FFF2-40B4-BE49-F238E27FC236}">
                    <a16:creationId xmlns:a16="http://schemas.microsoft.com/office/drawing/2014/main" id="{92C2CEEA-E74F-CD4F-9E93-4106B97116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0104" y="3541290"/>
                <a:ext cx="328905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H</a:t>
                </a:r>
              </a:p>
            </p:txBody>
          </p:sp>
          <p:sp>
            <p:nvSpPr>
              <p:cNvPr id="313" name="Text Box 79">
                <a:extLst>
                  <a:ext uri="{FF2B5EF4-FFF2-40B4-BE49-F238E27FC236}">
                    <a16:creationId xmlns:a16="http://schemas.microsoft.com/office/drawing/2014/main" id="{767F8C52-0473-094B-81C9-B0074DCAC8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86160" y="3179439"/>
                <a:ext cx="249214" cy="3697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I</a:t>
                </a:r>
              </a:p>
            </p:txBody>
          </p:sp>
          <p:sp>
            <p:nvSpPr>
              <p:cNvPr id="314" name="Text Box 80">
                <a:extLst>
                  <a:ext uri="{FF2B5EF4-FFF2-40B4-BE49-F238E27FC236}">
                    <a16:creationId xmlns:a16="http://schemas.microsoft.com/office/drawing/2014/main" id="{AD433860-39B4-F94C-97D1-8ED2BC51F0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03560" y="3595251"/>
                <a:ext cx="330509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G</a:t>
                </a:r>
              </a:p>
            </p:txBody>
          </p:sp>
          <p:pic>
            <p:nvPicPr>
              <p:cNvPr id="315" name="Picture 3">
                <a:extLst>
                  <a:ext uri="{FF2B5EF4-FFF2-40B4-BE49-F238E27FC236}">
                    <a16:creationId xmlns:a16="http://schemas.microsoft.com/office/drawing/2014/main" id="{14EE1F48-9E60-234B-9CCF-63F7C147B0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3899" y="2930268"/>
                <a:ext cx="677799" cy="2999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316" name="Group 44">
                <a:extLst>
                  <a:ext uri="{FF2B5EF4-FFF2-40B4-BE49-F238E27FC236}">
                    <a16:creationId xmlns:a16="http://schemas.microsoft.com/office/drawing/2014/main" id="{843B54DD-D810-6746-9846-37B2CA4C41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39440" y="3180080"/>
                <a:ext cx="568960" cy="481140"/>
                <a:chOff x="-44" y="1473"/>
                <a:chExt cx="981" cy="1105"/>
              </a:xfrm>
            </p:grpSpPr>
            <p:pic>
              <p:nvPicPr>
                <p:cNvPr id="334" name="Picture 45" descr="desktop_computer_stylized_medium">
                  <a:extLst>
                    <a:ext uri="{FF2B5EF4-FFF2-40B4-BE49-F238E27FC236}">
                      <a16:creationId xmlns:a16="http://schemas.microsoft.com/office/drawing/2014/main" id="{3D52FA82-0F33-BF48-BE19-E000988EA1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5" name="Freeform 46">
                  <a:extLst>
                    <a:ext uri="{FF2B5EF4-FFF2-40B4-BE49-F238E27FC236}">
                      <a16:creationId xmlns:a16="http://schemas.microsoft.com/office/drawing/2014/main" id="{2C894004-AB5E-DE41-B89A-F88D90E6D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7" name="Group 44">
                <a:extLst>
                  <a:ext uri="{FF2B5EF4-FFF2-40B4-BE49-F238E27FC236}">
                    <a16:creationId xmlns:a16="http://schemas.microsoft.com/office/drawing/2014/main" id="{B697333C-8F88-6F49-AA8F-4C9781CC4A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76320" y="3525520"/>
                <a:ext cx="568960" cy="481140"/>
                <a:chOff x="-44" y="1473"/>
                <a:chExt cx="981" cy="1105"/>
              </a:xfrm>
            </p:grpSpPr>
            <p:pic>
              <p:nvPicPr>
                <p:cNvPr id="332" name="Picture 45" descr="desktop_computer_stylized_medium">
                  <a:extLst>
                    <a:ext uri="{FF2B5EF4-FFF2-40B4-BE49-F238E27FC236}">
                      <a16:creationId xmlns:a16="http://schemas.microsoft.com/office/drawing/2014/main" id="{5D4339C7-D62D-5C40-8498-60F25F7FD1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3" name="Freeform 46">
                  <a:extLst>
                    <a:ext uri="{FF2B5EF4-FFF2-40B4-BE49-F238E27FC236}">
                      <a16:creationId xmlns:a16="http://schemas.microsoft.com/office/drawing/2014/main" id="{B5C6667F-C532-F44B-B08E-ED6763A837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8" name="Group 44">
                <a:extLst>
                  <a:ext uri="{FF2B5EF4-FFF2-40B4-BE49-F238E27FC236}">
                    <a16:creationId xmlns:a16="http://schemas.microsoft.com/office/drawing/2014/main" id="{2B5BB1C4-0E8F-B54A-9FC0-4F56ED5ECB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35120" y="3281680"/>
                <a:ext cx="568960" cy="481140"/>
                <a:chOff x="-44" y="1473"/>
                <a:chExt cx="981" cy="1105"/>
              </a:xfrm>
            </p:grpSpPr>
            <p:pic>
              <p:nvPicPr>
                <p:cNvPr id="330" name="Picture 45" descr="desktop_computer_stylized_medium">
                  <a:extLst>
                    <a:ext uri="{FF2B5EF4-FFF2-40B4-BE49-F238E27FC236}">
                      <a16:creationId xmlns:a16="http://schemas.microsoft.com/office/drawing/2014/main" id="{A8C81D48-C92D-CB48-8DCD-645F4CADBD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1" name="Freeform 46">
                  <a:extLst>
                    <a:ext uri="{FF2B5EF4-FFF2-40B4-BE49-F238E27FC236}">
                      <a16:creationId xmlns:a16="http://schemas.microsoft.com/office/drawing/2014/main" id="{9B794396-471F-E040-88AC-B51C16761F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E0884B22-EEAE-D248-A754-2308A9D242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49520" y="3261360"/>
                <a:ext cx="568960" cy="481140"/>
                <a:chOff x="-44" y="1473"/>
                <a:chExt cx="981" cy="1105"/>
              </a:xfrm>
            </p:grpSpPr>
            <p:pic>
              <p:nvPicPr>
                <p:cNvPr id="328" name="Picture 45" descr="desktop_computer_stylized_medium">
                  <a:extLst>
                    <a:ext uri="{FF2B5EF4-FFF2-40B4-BE49-F238E27FC236}">
                      <a16:creationId xmlns:a16="http://schemas.microsoft.com/office/drawing/2014/main" id="{71042587-5DB5-414E-BCB6-1C166E167C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9" name="Freeform 46">
                  <a:extLst>
                    <a:ext uri="{FF2B5EF4-FFF2-40B4-BE49-F238E27FC236}">
                      <a16:creationId xmlns:a16="http://schemas.microsoft.com/office/drawing/2014/main" id="{8C2EA73F-6D60-594A-AE51-D16A3EA7EE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0" name="Group 44">
                <a:extLst>
                  <a:ext uri="{FF2B5EF4-FFF2-40B4-BE49-F238E27FC236}">
                    <a16:creationId xmlns:a16="http://schemas.microsoft.com/office/drawing/2014/main" id="{A0D7C560-9874-664B-BBED-733D586AA0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8000" y="3434080"/>
                <a:ext cx="568960" cy="481140"/>
                <a:chOff x="-44" y="1473"/>
                <a:chExt cx="981" cy="1105"/>
              </a:xfrm>
            </p:grpSpPr>
            <p:pic>
              <p:nvPicPr>
                <p:cNvPr id="326" name="Picture 45" descr="desktop_computer_stylized_medium">
                  <a:extLst>
                    <a:ext uri="{FF2B5EF4-FFF2-40B4-BE49-F238E27FC236}">
                      <a16:creationId xmlns:a16="http://schemas.microsoft.com/office/drawing/2014/main" id="{650C7B5B-E94A-604C-9410-81943E94DB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7" name="Freeform 46">
                  <a:extLst>
                    <a:ext uri="{FF2B5EF4-FFF2-40B4-BE49-F238E27FC236}">
                      <a16:creationId xmlns:a16="http://schemas.microsoft.com/office/drawing/2014/main" id="{7AA9C5DC-63F6-3F4E-8635-3EE72EAD47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1" name="Group 44">
                <a:extLst>
                  <a:ext uri="{FF2B5EF4-FFF2-40B4-BE49-F238E27FC236}">
                    <a16:creationId xmlns:a16="http://schemas.microsoft.com/office/drawing/2014/main" id="{BCE68852-14F6-9845-8C5C-6CDD723AF6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80480" y="3149600"/>
                <a:ext cx="568960" cy="481140"/>
                <a:chOff x="-44" y="1473"/>
                <a:chExt cx="981" cy="1105"/>
              </a:xfrm>
            </p:grpSpPr>
            <p:pic>
              <p:nvPicPr>
                <p:cNvPr id="324" name="Picture 45" descr="desktop_computer_stylized_medium">
                  <a:extLst>
                    <a:ext uri="{FF2B5EF4-FFF2-40B4-BE49-F238E27FC236}">
                      <a16:creationId xmlns:a16="http://schemas.microsoft.com/office/drawing/2014/main" id="{949A9AE4-491E-BF40-A346-2463B1309F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5" name="Freeform 46">
                  <a:extLst>
                    <a:ext uri="{FF2B5EF4-FFF2-40B4-BE49-F238E27FC236}">
                      <a16:creationId xmlns:a16="http://schemas.microsoft.com/office/drawing/2014/main" id="{87843F82-764B-4044-9508-F2FD38BC18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pic>
            <p:nvPicPr>
              <p:cNvPr id="322" name="Picture 3">
                <a:extLst>
                  <a:ext uri="{FF2B5EF4-FFF2-40B4-BE49-F238E27FC236}">
                    <a16:creationId xmlns:a16="http://schemas.microsoft.com/office/drawing/2014/main" id="{1165B26C-61A1-EA46-8168-13B1A65377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4313" y="2847741"/>
                <a:ext cx="677800" cy="3015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323" name="Picture 3">
                <a:extLst>
                  <a:ext uri="{FF2B5EF4-FFF2-40B4-BE49-F238E27FC236}">
                    <a16:creationId xmlns:a16="http://schemas.microsoft.com/office/drawing/2014/main" id="{A24E10B4-3314-8346-B6DA-C6D2CF4D78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4949" y="2116102"/>
                <a:ext cx="676212" cy="3015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0D6DB29E-8183-5D4A-A6C1-D8FB12A01668}"/>
                </a:ext>
              </a:extLst>
            </p:cNvPr>
            <p:cNvGrpSpPr/>
            <p:nvPr/>
          </p:nvGrpSpPr>
          <p:grpSpPr>
            <a:xfrm>
              <a:off x="5398824" y="2310984"/>
              <a:ext cx="746763" cy="344773"/>
              <a:chOff x="3668110" y="2448910"/>
              <a:chExt cx="3794234" cy="2165130"/>
            </a:xfrm>
          </p:grpSpPr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02115A91-641C-E845-93FC-31B53FD5B8B9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6" name="Freeform 345">
                <a:extLst>
                  <a:ext uri="{FF2B5EF4-FFF2-40B4-BE49-F238E27FC236}">
                    <a16:creationId xmlns:a16="http://schemas.microsoft.com/office/drawing/2014/main" id="{F1A867AC-0657-BC47-AC4D-010D15AD77FA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CF10FB39-5E1F-B248-9A7A-4C01C4EFD35A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48" name="Freeform 347">
                  <a:extLst>
                    <a:ext uri="{FF2B5EF4-FFF2-40B4-BE49-F238E27FC236}">
                      <a16:creationId xmlns:a16="http://schemas.microsoft.com/office/drawing/2014/main" id="{6762CBB0-CBF1-DC47-8A14-38F59E1135B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Freeform 348">
                  <a:extLst>
                    <a:ext uri="{FF2B5EF4-FFF2-40B4-BE49-F238E27FC236}">
                      <a16:creationId xmlns:a16="http://schemas.microsoft.com/office/drawing/2014/main" id="{D05CC814-ADCE-AE43-B2BF-2E57EE6D6E93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0" name="Freeform 349">
                  <a:extLst>
                    <a:ext uri="{FF2B5EF4-FFF2-40B4-BE49-F238E27FC236}">
                      <a16:creationId xmlns:a16="http://schemas.microsoft.com/office/drawing/2014/main" id="{90D34BF2-9267-B246-BC83-C97A4D97DEE8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1" name="Freeform 350">
                  <a:extLst>
                    <a:ext uri="{FF2B5EF4-FFF2-40B4-BE49-F238E27FC236}">
                      <a16:creationId xmlns:a16="http://schemas.microsoft.com/office/drawing/2014/main" id="{1925F9C3-6A09-134C-8318-7290AD8B60A5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E61C4667-123F-A845-BCC0-8455101ACF2F}"/>
                </a:ext>
              </a:extLst>
            </p:cNvPr>
            <p:cNvGrpSpPr/>
            <p:nvPr/>
          </p:nvGrpSpPr>
          <p:grpSpPr>
            <a:xfrm>
              <a:off x="7290083" y="3122951"/>
              <a:ext cx="746763" cy="344773"/>
              <a:chOff x="3668110" y="2448910"/>
              <a:chExt cx="3794234" cy="2165130"/>
            </a:xfrm>
          </p:grpSpPr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7B7E719E-C4A3-4940-BB4F-671C6F1E7357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4" name="Freeform 353">
                <a:extLst>
                  <a:ext uri="{FF2B5EF4-FFF2-40B4-BE49-F238E27FC236}">
                    <a16:creationId xmlns:a16="http://schemas.microsoft.com/office/drawing/2014/main" id="{71CB114A-BFFE-4245-9969-879EF7F16EA8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55" name="Group 354">
                <a:extLst>
                  <a:ext uri="{FF2B5EF4-FFF2-40B4-BE49-F238E27FC236}">
                    <a16:creationId xmlns:a16="http://schemas.microsoft.com/office/drawing/2014/main" id="{72121964-7151-184E-B215-6FFAE4FA284F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56" name="Freeform 355">
                  <a:extLst>
                    <a:ext uri="{FF2B5EF4-FFF2-40B4-BE49-F238E27FC236}">
                      <a16:creationId xmlns:a16="http://schemas.microsoft.com/office/drawing/2014/main" id="{BB494E8E-F2D9-8D4C-8855-005A1DEE03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7" name="Freeform 356">
                  <a:extLst>
                    <a:ext uri="{FF2B5EF4-FFF2-40B4-BE49-F238E27FC236}">
                      <a16:creationId xmlns:a16="http://schemas.microsoft.com/office/drawing/2014/main" id="{21953B9A-7B59-5B48-B542-2BE643E43FA0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8" name="Freeform 357">
                  <a:extLst>
                    <a:ext uri="{FF2B5EF4-FFF2-40B4-BE49-F238E27FC236}">
                      <a16:creationId xmlns:a16="http://schemas.microsoft.com/office/drawing/2014/main" id="{64E057B3-0410-8944-96E8-A73328F40DF9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9" name="Freeform 358">
                  <a:extLst>
                    <a:ext uri="{FF2B5EF4-FFF2-40B4-BE49-F238E27FC236}">
                      <a16:creationId xmlns:a16="http://schemas.microsoft.com/office/drawing/2014/main" id="{4F3BC6AC-6740-644B-B895-210B6ABEA3B6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5C1BDD41-89CC-5142-82E0-31AD1AEA5928}"/>
                </a:ext>
              </a:extLst>
            </p:cNvPr>
            <p:cNvGrpSpPr/>
            <p:nvPr/>
          </p:nvGrpSpPr>
          <p:grpSpPr>
            <a:xfrm>
              <a:off x="5371262" y="3020518"/>
              <a:ext cx="746763" cy="344773"/>
              <a:chOff x="3668110" y="2448910"/>
              <a:chExt cx="3794234" cy="2165130"/>
            </a:xfrm>
          </p:grpSpPr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8CAAD1B8-7EF7-104B-A99C-66500B373B1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2" name="Freeform 361">
                <a:extLst>
                  <a:ext uri="{FF2B5EF4-FFF2-40B4-BE49-F238E27FC236}">
                    <a16:creationId xmlns:a16="http://schemas.microsoft.com/office/drawing/2014/main" id="{C3709934-88FB-7B49-8DD5-B867C648DC42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A129641A-31D4-0744-9BA2-E6B8031E0C71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64" name="Freeform 363">
                  <a:extLst>
                    <a:ext uri="{FF2B5EF4-FFF2-40B4-BE49-F238E27FC236}">
                      <a16:creationId xmlns:a16="http://schemas.microsoft.com/office/drawing/2014/main" id="{AC8F2956-A0C1-9347-A821-CF7760F8BF1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Freeform 364">
                  <a:extLst>
                    <a:ext uri="{FF2B5EF4-FFF2-40B4-BE49-F238E27FC236}">
                      <a16:creationId xmlns:a16="http://schemas.microsoft.com/office/drawing/2014/main" id="{3A2DD6F3-4BB4-7344-8796-936E8627C7EA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Freeform 365">
                  <a:extLst>
                    <a:ext uri="{FF2B5EF4-FFF2-40B4-BE49-F238E27FC236}">
                      <a16:creationId xmlns:a16="http://schemas.microsoft.com/office/drawing/2014/main" id="{1B108877-A9F2-B740-94FB-2FACB13C189C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Freeform 366">
                  <a:extLst>
                    <a:ext uri="{FF2B5EF4-FFF2-40B4-BE49-F238E27FC236}">
                      <a16:creationId xmlns:a16="http://schemas.microsoft.com/office/drawing/2014/main" id="{A4E7367F-EA46-6943-A52D-D2D39663AFD5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E7BFFEF5-1E5A-214E-815E-5352DB1D8B9D}"/>
              </a:ext>
            </a:extLst>
          </p:cNvPr>
          <p:cNvGrpSpPr/>
          <p:nvPr/>
        </p:nvGrpSpPr>
        <p:grpSpPr>
          <a:xfrm>
            <a:off x="3510443" y="3070406"/>
            <a:ext cx="746763" cy="344773"/>
            <a:chOff x="3668110" y="2448910"/>
            <a:chExt cx="3794234" cy="2165130"/>
          </a:xfrm>
        </p:grpSpPr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3882DC2F-B27B-0C40-807D-179D4FF6760D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C45558C7-AA03-9549-BB76-2D627A97AB46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C5245A52-75E9-4F43-901F-B3CDDA16D9AB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340" name="Freeform 339">
                <a:extLst>
                  <a:ext uri="{FF2B5EF4-FFF2-40B4-BE49-F238E27FC236}">
                    <a16:creationId xmlns:a16="http://schemas.microsoft.com/office/drawing/2014/main" id="{5719E44D-592D-2B40-8629-8CAC92FD2898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1" name="Freeform 340">
                <a:extLst>
                  <a:ext uri="{FF2B5EF4-FFF2-40B4-BE49-F238E27FC236}">
                    <a16:creationId xmlns:a16="http://schemas.microsoft.com/office/drawing/2014/main" id="{8F866AE4-8716-1943-A767-116C65DECED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2" name="Freeform 341">
                <a:extLst>
                  <a:ext uri="{FF2B5EF4-FFF2-40B4-BE49-F238E27FC236}">
                    <a16:creationId xmlns:a16="http://schemas.microsoft.com/office/drawing/2014/main" id="{5286B54F-3F16-8E4C-9916-F5AD40E1D77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3" name="Freeform 342">
                <a:extLst>
                  <a:ext uri="{FF2B5EF4-FFF2-40B4-BE49-F238E27FC236}">
                    <a16:creationId xmlns:a16="http://schemas.microsoft.com/office/drawing/2014/main" id="{A4B59C80-FD6E-ED49-8253-93F2FF9267E5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136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Self-learning multi-switch example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 3">
            <a:extLst>
              <a:ext uri="{FF2B5EF4-FFF2-40B4-BE49-F238E27FC236}">
                <a16:creationId xmlns:a16="http://schemas.microsoft.com/office/drawing/2014/main" id="{568450DB-9CD6-EE43-953D-FA5EF552531B}"/>
              </a:ext>
            </a:extLst>
          </p:cNvPr>
          <p:cNvSpPr txBox="1">
            <a:spLocks noChangeArrowheads="1"/>
          </p:cNvSpPr>
          <p:nvPr/>
        </p:nvSpPr>
        <p:spPr>
          <a:xfrm>
            <a:off x="1060528" y="1364678"/>
            <a:ext cx="8743038" cy="808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Suppose C sends frame to I, I responds to C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B511F9CE-E792-7F49-809B-1ABFB62EB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030" y="4858947"/>
            <a:ext cx="1095296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show switch tables and packet forwarding in S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1FFF95-C7EA-144E-84F5-63512E675D5A}"/>
              </a:ext>
            </a:extLst>
          </p:cNvPr>
          <p:cNvGrpSpPr/>
          <p:nvPr/>
        </p:nvGrpSpPr>
        <p:grpSpPr>
          <a:xfrm>
            <a:off x="2517827" y="2194237"/>
            <a:ext cx="6289087" cy="2044145"/>
            <a:chOff x="2517827" y="2194237"/>
            <a:chExt cx="6289087" cy="2044145"/>
          </a:xfrm>
        </p:grpSpPr>
        <p:grpSp>
          <p:nvGrpSpPr>
            <p:cNvPr id="101" name="Group 1">
              <a:extLst>
                <a:ext uri="{FF2B5EF4-FFF2-40B4-BE49-F238E27FC236}">
                  <a16:creationId xmlns:a16="http://schemas.microsoft.com/office/drawing/2014/main" id="{E174CED5-AC35-D54C-8BF6-1C9463848B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7827" y="2654612"/>
              <a:ext cx="2005135" cy="1358900"/>
              <a:chOff x="958850" y="2444750"/>
              <a:chExt cx="2005665" cy="1358710"/>
            </a:xfrm>
          </p:grpSpPr>
          <p:sp>
            <p:nvSpPr>
              <p:cNvPr id="102" name="Line 20">
                <a:extLst>
                  <a:ext uri="{FF2B5EF4-FFF2-40B4-BE49-F238E27FC236}">
                    <a16:creationId xmlns:a16="http://schemas.microsoft.com/office/drawing/2014/main" id="{99456C36-8A4C-D04A-935F-F188E11602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2903" y="3030456"/>
                <a:ext cx="55577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3" name="Line 21">
                <a:extLst>
                  <a:ext uri="{FF2B5EF4-FFF2-40B4-BE49-F238E27FC236}">
                    <a16:creationId xmlns:a16="http://schemas.microsoft.com/office/drawing/2014/main" id="{55CE708E-2A34-9F40-8A40-EC8F4808BA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70355" y="3078074"/>
                <a:ext cx="271534" cy="3142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4" name="Line 22">
                <a:extLst>
                  <a:ext uri="{FF2B5EF4-FFF2-40B4-BE49-F238E27FC236}">
                    <a16:creationId xmlns:a16="http://schemas.microsoft.com/office/drawing/2014/main" id="{25CA20B9-2A94-684B-9200-B43A5DC1AD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89566" y="3106645"/>
                <a:ext cx="73044" cy="2952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5" name="Text Box 64">
                <a:extLst>
                  <a:ext uri="{FF2B5EF4-FFF2-40B4-BE49-F238E27FC236}">
                    <a16:creationId xmlns:a16="http://schemas.microsoft.com/office/drawing/2014/main" id="{4DEB5825-2375-754E-8531-766CDA61CD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8850" y="2844744"/>
                <a:ext cx="317800" cy="369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A</a:t>
                </a:r>
              </a:p>
            </p:txBody>
          </p:sp>
          <p:sp>
            <p:nvSpPr>
              <p:cNvPr id="106" name="Text Box 65">
                <a:extLst>
                  <a:ext uri="{FF2B5EF4-FFF2-40B4-BE49-F238E27FC236}">
                    <a16:creationId xmlns:a16="http://schemas.microsoft.com/office/drawing/2014/main" id="{799C545E-6574-C94C-A803-1B1F400DC0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08232" y="3306642"/>
                <a:ext cx="309782" cy="369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B</a:t>
                </a:r>
              </a:p>
            </p:txBody>
          </p:sp>
          <p:sp>
            <p:nvSpPr>
              <p:cNvPr id="107" name="Text Box 73">
                <a:extLst>
                  <a:ext uri="{FF2B5EF4-FFF2-40B4-BE49-F238E27FC236}">
                    <a16:creationId xmlns:a16="http://schemas.microsoft.com/office/drawing/2014/main" id="{0DF107CE-E588-A94A-88C7-2C3915755E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81548" y="2444750"/>
                <a:ext cx="369109" cy="369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S</a:t>
                </a:r>
                <a:r>
                  <a:rPr kumimoji="0" lang="en-US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08" name="Text Box 66">
                <a:extLst>
                  <a:ext uri="{FF2B5EF4-FFF2-40B4-BE49-F238E27FC236}">
                    <a16:creationId xmlns:a16="http://schemas.microsoft.com/office/drawing/2014/main" id="{BFDB47B6-1E5E-BD42-AC91-800C3CCA6E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6336" y="3298706"/>
                <a:ext cx="308179" cy="369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C</a:t>
                </a:r>
              </a:p>
            </p:txBody>
          </p:sp>
          <p:grpSp>
            <p:nvGrpSpPr>
              <p:cNvPr id="109" name="Group 44">
                <a:extLst>
                  <a:ext uri="{FF2B5EF4-FFF2-40B4-BE49-F238E27FC236}">
                    <a16:creationId xmlns:a16="http://schemas.microsoft.com/office/drawing/2014/main" id="{DC837921-0D64-BD47-861E-F31CC635EE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27760" y="2834640"/>
                <a:ext cx="568960" cy="481140"/>
                <a:chOff x="-44" y="1473"/>
                <a:chExt cx="981" cy="1105"/>
              </a:xfrm>
            </p:grpSpPr>
            <p:pic>
              <p:nvPicPr>
                <p:cNvPr id="117" name="Picture 45" descr="desktop_computer_stylized_medium">
                  <a:extLst>
                    <a:ext uri="{FF2B5EF4-FFF2-40B4-BE49-F238E27FC236}">
                      <a16:creationId xmlns:a16="http://schemas.microsoft.com/office/drawing/2014/main" id="{99A10DAA-F025-3840-A597-986C2A27AC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8" name="Freeform 46">
                  <a:extLst>
                    <a:ext uri="{FF2B5EF4-FFF2-40B4-BE49-F238E27FC236}">
                      <a16:creationId xmlns:a16="http://schemas.microsoft.com/office/drawing/2014/main" id="{83738852-B2D6-8A45-99DE-7F2DF5918B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10" name="Group 44">
                <a:extLst>
                  <a:ext uri="{FF2B5EF4-FFF2-40B4-BE49-F238E27FC236}">
                    <a16:creationId xmlns:a16="http://schemas.microsoft.com/office/drawing/2014/main" id="{A033586C-CAEE-E347-8D88-3B31D913E3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34160" y="3291840"/>
                <a:ext cx="568960" cy="481140"/>
                <a:chOff x="-44" y="1473"/>
                <a:chExt cx="981" cy="1105"/>
              </a:xfrm>
            </p:grpSpPr>
            <p:pic>
              <p:nvPicPr>
                <p:cNvPr id="115" name="Picture 45" descr="desktop_computer_stylized_medium">
                  <a:extLst>
                    <a:ext uri="{FF2B5EF4-FFF2-40B4-BE49-F238E27FC236}">
                      <a16:creationId xmlns:a16="http://schemas.microsoft.com/office/drawing/2014/main" id="{21CE84B5-06A2-D14C-AEBE-CFD46034D4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6" name="Freeform 46">
                  <a:extLst>
                    <a:ext uri="{FF2B5EF4-FFF2-40B4-BE49-F238E27FC236}">
                      <a16:creationId xmlns:a16="http://schemas.microsoft.com/office/drawing/2014/main" id="{5FD3094A-1859-F648-BB49-F2B23B15C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11" name="Group 44">
                <a:extLst>
                  <a:ext uri="{FF2B5EF4-FFF2-40B4-BE49-F238E27FC236}">
                    <a16:creationId xmlns:a16="http://schemas.microsoft.com/office/drawing/2014/main" id="{655FEA45-4989-2C4A-8309-EA2DBF28B5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62480" y="3322320"/>
                <a:ext cx="568960" cy="481140"/>
                <a:chOff x="-44" y="1473"/>
                <a:chExt cx="981" cy="1105"/>
              </a:xfrm>
            </p:grpSpPr>
            <p:pic>
              <p:nvPicPr>
                <p:cNvPr id="113" name="Picture 45" descr="desktop_computer_stylized_medium">
                  <a:extLst>
                    <a:ext uri="{FF2B5EF4-FFF2-40B4-BE49-F238E27FC236}">
                      <a16:creationId xmlns:a16="http://schemas.microsoft.com/office/drawing/2014/main" id="{C2B6BF88-F812-964A-96C8-B3552CB52B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4" name="Freeform 46">
                  <a:extLst>
                    <a:ext uri="{FF2B5EF4-FFF2-40B4-BE49-F238E27FC236}">
                      <a16:creationId xmlns:a16="http://schemas.microsoft.com/office/drawing/2014/main" id="{C7D61B70-C386-EB44-94E6-4FCDCA9CCD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pic>
            <p:nvPicPr>
              <p:cNvPr id="112" name="Picture 3">
                <a:extLst>
                  <a:ext uri="{FF2B5EF4-FFF2-40B4-BE49-F238E27FC236}">
                    <a16:creationId xmlns:a16="http://schemas.microsoft.com/office/drawing/2014/main" id="{B5A71CE8-50DE-B246-AE60-22D59D712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4817" y="2879664"/>
                <a:ext cx="678041" cy="2999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2816478B-C7BF-3A4B-9910-57E846BFA2AE}"/>
                </a:ext>
              </a:extLst>
            </p:cNvPr>
            <p:cNvGrpSpPr/>
            <p:nvPr/>
          </p:nvGrpSpPr>
          <p:grpSpPr>
            <a:xfrm>
              <a:off x="3950752" y="2194237"/>
              <a:ext cx="4856162" cy="2044145"/>
              <a:chOff x="3950752" y="2194237"/>
              <a:chExt cx="4856162" cy="2044145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ABDB365C-75DD-BA4C-8483-F86287AD44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50752" y="2194237"/>
                <a:ext cx="4856162" cy="2044145"/>
                <a:chOff x="2379663" y="1984375"/>
                <a:chExt cx="4855711" cy="2043590"/>
              </a:xfrm>
            </p:grpSpPr>
            <p:sp>
              <p:nvSpPr>
                <p:cNvPr id="145" name="Line 23">
                  <a:extLst>
                    <a:ext uri="{FF2B5EF4-FFF2-40B4-BE49-F238E27FC236}">
                      <a16:creationId xmlns:a16="http://schemas.microsoft.com/office/drawing/2014/main" id="{68A6B2AD-4A9F-214F-BE1D-B7DF7E1C6E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35258" y="3068344"/>
                  <a:ext cx="346043" cy="21584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46" name="Line 24">
                  <a:extLst>
                    <a:ext uri="{FF2B5EF4-FFF2-40B4-BE49-F238E27FC236}">
                      <a16:creationId xmlns:a16="http://schemas.microsoft.com/office/drawing/2014/main" id="{D84ED115-8A00-2C43-AB0E-B0231CCF94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49554" y="3087389"/>
                  <a:ext cx="125401" cy="58721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47" name="Line 25">
                  <a:extLst>
                    <a:ext uri="{FF2B5EF4-FFF2-40B4-BE49-F238E27FC236}">
                      <a16:creationId xmlns:a16="http://schemas.microsoft.com/office/drawing/2014/main" id="{B1AA3E0A-B9A5-294C-A748-5E42A95E37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54326" y="3030254"/>
                  <a:ext cx="230167" cy="36185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48" name="Line 26">
                  <a:extLst>
                    <a:ext uri="{FF2B5EF4-FFF2-40B4-BE49-F238E27FC236}">
                      <a16:creationId xmlns:a16="http://schemas.microsoft.com/office/drawing/2014/main" id="{CC0F30F5-BEDC-5D4D-B554-BBE6A2062F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32145" y="3106433"/>
                  <a:ext cx="428585" cy="24440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49" name="Line 27">
                  <a:extLst>
                    <a:ext uri="{FF2B5EF4-FFF2-40B4-BE49-F238E27FC236}">
                      <a16:creationId xmlns:a16="http://schemas.microsoft.com/office/drawing/2014/main" id="{306D12EE-4853-A448-A0E4-6AA00BE66B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35335" y="3077866"/>
                  <a:ext cx="9524" cy="46977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50" name="Line 35">
                  <a:extLst>
                    <a:ext uri="{FF2B5EF4-FFF2-40B4-BE49-F238E27FC236}">
                      <a16:creationId xmlns:a16="http://schemas.microsoft.com/office/drawing/2014/main" id="{2F390777-5412-4D49-92B7-E21F0873BF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79663" y="2355749"/>
                  <a:ext cx="1517509" cy="53642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51" name="Line 36">
                  <a:extLst>
                    <a:ext uri="{FF2B5EF4-FFF2-40B4-BE49-F238E27FC236}">
                      <a16:creationId xmlns:a16="http://schemas.microsoft.com/office/drawing/2014/main" id="{2A8B696B-9EF3-6144-9251-35E77662F2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00356" y="2322421"/>
                  <a:ext cx="0" cy="5999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52" name="Line 37">
                  <a:extLst>
                    <a:ext uri="{FF2B5EF4-FFF2-40B4-BE49-F238E27FC236}">
                      <a16:creationId xmlns:a16="http://schemas.microsoft.com/office/drawing/2014/main" id="{EE382A21-6506-2149-B95A-87DC8F5C26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449571" y="2306551"/>
                  <a:ext cx="1406394" cy="68402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53" name="Line 63">
                  <a:extLst>
                    <a:ext uri="{FF2B5EF4-FFF2-40B4-BE49-F238E27FC236}">
                      <a16:creationId xmlns:a16="http://schemas.microsoft.com/office/drawing/2014/main" id="{BDF97CF4-DC42-E04A-B487-6437DFE7CE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411539" y="3131826"/>
                  <a:ext cx="285723" cy="15870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54" name="Text Box 67">
                  <a:extLst>
                    <a:ext uri="{FF2B5EF4-FFF2-40B4-BE49-F238E27FC236}">
                      <a16:creationId xmlns:a16="http://schemas.microsoft.com/office/drawing/2014/main" id="{2188C4D3-BD36-E047-9559-CABADC9F0FB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20973" y="3222289"/>
                  <a:ext cx="327304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D</a:t>
                  </a:r>
                </a:p>
              </p:txBody>
            </p:sp>
            <p:sp>
              <p:nvSpPr>
                <p:cNvPr id="155" name="Text Box 68">
                  <a:extLst>
                    <a:ext uri="{FF2B5EF4-FFF2-40B4-BE49-F238E27FC236}">
                      <a16:creationId xmlns:a16="http://schemas.microsoft.com/office/drawing/2014/main" id="{D377AFD9-065B-0D42-89D3-C837E5B125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94004" y="3658733"/>
                  <a:ext cx="296848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E</a:t>
                  </a:r>
                </a:p>
              </p:txBody>
            </p:sp>
            <p:sp>
              <p:nvSpPr>
                <p:cNvPr id="156" name="Text Box 69">
                  <a:extLst>
                    <a:ext uri="{FF2B5EF4-FFF2-40B4-BE49-F238E27FC236}">
                      <a16:creationId xmlns:a16="http://schemas.microsoft.com/office/drawing/2014/main" id="{0CFCAF43-7430-1543-B71F-013915B7D59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67035" y="3057234"/>
                  <a:ext cx="290437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F</a:t>
                  </a:r>
                </a:p>
              </p:txBody>
            </p:sp>
            <p:sp>
              <p:nvSpPr>
                <p:cNvPr id="157" name="Text Box 74">
                  <a:extLst>
                    <a:ext uri="{FF2B5EF4-FFF2-40B4-BE49-F238E27FC236}">
                      <a16:creationId xmlns:a16="http://schemas.microsoft.com/office/drawing/2014/main" id="{09D60F24-0E65-E540-A132-B2087CA454F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08267" y="2768387"/>
                  <a:ext cx="368978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S</a:t>
                  </a:r>
                  <a:r>
                    <a:rPr kumimoji="0" lang="en-US" sz="1800" b="0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2</a:t>
                  </a:r>
                </a:p>
              </p:txBody>
            </p:sp>
            <p:sp>
              <p:nvSpPr>
                <p:cNvPr id="158" name="Text Box 75">
                  <a:extLst>
                    <a:ext uri="{FF2B5EF4-FFF2-40B4-BE49-F238E27FC236}">
                      <a16:creationId xmlns:a16="http://schemas.microsoft.com/office/drawing/2014/main" id="{61B735CA-251A-CF4F-988F-56BD7EB9912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35290" y="1984375"/>
                  <a:ext cx="368978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S</a:t>
                  </a:r>
                  <a:r>
                    <a:rPr kumimoji="0" lang="en-US" sz="1800" b="0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4</a:t>
                  </a:r>
                </a:p>
              </p:txBody>
            </p:sp>
            <p:sp>
              <p:nvSpPr>
                <p:cNvPr id="159" name="Text Box 76">
                  <a:extLst>
                    <a:ext uri="{FF2B5EF4-FFF2-40B4-BE49-F238E27FC236}">
                      <a16:creationId xmlns:a16="http://schemas.microsoft.com/office/drawing/2014/main" id="{5684E9B9-6F8F-9B49-87D7-884038727F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09938" y="2570004"/>
                  <a:ext cx="368978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S</a:t>
                  </a:r>
                  <a:r>
                    <a:rPr kumimoji="0" lang="en-US" sz="1800" b="0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3</a:t>
                  </a:r>
                </a:p>
              </p:txBody>
            </p:sp>
            <p:sp>
              <p:nvSpPr>
                <p:cNvPr id="160" name="Text Box 78">
                  <a:extLst>
                    <a:ext uri="{FF2B5EF4-FFF2-40B4-BE49-F238E27FC236}">
                      <a16:creationId xmlns:a16="http://schemas.microsoft.com/office/drawing/2014/main" id="{811B64AB-D4E5-1E43-81FE-A68C071F635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240104" y="3541290"/>
                  <a:ext cx="328905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H</a:t>
                  </a:r>
                </a:p>
              </p:txBody>
            </p:sp>
            <p:sp>
              <p:nvSpPr>
                <p:cNvPr id="161" name="Text Box 79">
                  <a:extLst>
                    <a:ext uri="{FF2B5EF4-FFF2-40B4-BE49-F238E27FC236}">
                      <a16:creationId xmlns:a16="http://schemas.microsoft.com/office/drawing/2014/main" id="{5D07C5EE-CF96-1441-A8A4-14B2C1E5BC6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986160" y="3179439"/>
                  <a:ext cx="249214" cy="3697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I</a:t>
                  </a:r>
                </a:p>
              </p:txBody>
            </p:sp>
            <p:sp>
              <p:nvSpPr>
                <p:cNvPr id="162" name="Text Box 80">
                  <a:extLst>
                    <a:ext uri="{FF2B5EF4-FFF2-40B4-BE49-F238E27FC236}">
                      <a16:creationId xmlns:a16="http://schemas.microsoft.com/office/drawing/2014/main" id="{76121A31-0CF9-CD4B-AE69-015165CDB9E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03560" y="3595251"/>
                  <a:ext cx="330509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G</a:t>
                  </a:r>
                </a:p>
              </p:txBody>
            </p:sp>
            <p:pic>
              <p:nvPicPr>
                <p:cNvPr id="163" name="Picture 3">
                  <a:extLst>
                    <a:ext uri="{FF2B5EF4-FFF2-40B4-BE49-F238E27FC236}">
                      <a16:creationId xmlns:a16="http://schemas.microsoft.com/office/drawing/2014/main" id="{A60EFC24-CD1C-1840-BFF1-506A513FE7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3899" y="2930268"/>
                  <a:ext cx="677799" cy="2999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164" name="Group 44">
                  <a:extLst>
                    <a:ext uri="{FF2B5EF4-FFF2-40B4-BE49-F238E27FC236}">
                      <a16:creationId xmlns:a16="http://schemas.microsoft.com/office/drawing/2014/main" id="{72C50D88-FE1C-914B-9179-8D1F978E03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39440" y="318008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86" name="Picture 45" descr="desktop_computer_stylized_medium">
                    <a:extLst>
                      <a:ext uri="{FF2B5EF4-FFF2-40B4-BE49-F238E27FC236}">
                        <a16:creationId xmlns:a16="http://schemas.microsoft.com/office/drawing/2014/main" id="{6B6B128B-F962-F94D-9DF1-5108488503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7" name="Freeform 46">
                    <a:extLst>
                      <a:ext uri="{FF2B5EF4-FFF2-40B4-BE49-F238E27FC236}">
                        <a16:creationId xmlns:a16="http://schemas.microsoft.com/office/drawing/2014/main" id="{C0150CF8-A697-CE42-940C-37756D41BF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165" name="Group 44">
                  <a:extLst>
                    <a:ext uri="{FF2B5EF4-FFF2-40B4-BE49-F238E27FC236}">
                      <a16:creationId xmlns:a16="http://schemas.microsoft.com/office/drawing/2014/main" id="{3070217F-553E-764A-99FA-E2DA6A9B3DE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76320" y="352552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84" name="Picture 45" descr="desktop_computer_stylized_medium">
                    <a:extLst>
                      <a:ext uri="{FF2B5EF4-FFF2-40B4-BE49-F238E27FC236}">
                        <a16:creationId xmlns:a16="http://schemas.microsoft.com/office/drawing/2014/main" id="{A7C73311-AB56-AB43-AD0E-BECBF1D54F0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5" name="Freeform 46">
                    <a:extLst>
                      <a:ext uri="{FF2B5EF4-FFF2-40B4-BE49-F238E27FC236}">
                        <a16:creationId xmlns:a16="http://schemas.microsoft.com/office/drawing/2014/main" id="{52C81438-9114-5446-B747-FBE54C6601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166" name="Group 44">
                  <a:extLst>
                    <a:ext uri="{FF2B5EF4-FFF2-40B4-BE49-F238E27FC236}">
                      <a16:creationId xmlns:a16="http://schemas.microsoft.com/office/drawing/2014/main" id="{4533CD9B-FBCF-5447-8350-43CE87CD637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135120" y="328168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82" name="Picture 45" descr="desktop_computer_stylized_medium">
                    <a:extLst>
                      <a:ext uri="{FF2B5EF4-FFF2-40B4-BE49-F238E27FC236}">
                        <a16:creationId xmlns:a16="http://schemas.microsoft.com/office/drawing/2014/main" id="{B2D533C9-2A78-B940-8439-12C55294CFA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3" name="Freeform 46">
                    <a:extLst>
                      <a:ext uri="{FF2B5EF4-FFF2-40B4-BE49-F238E27FC236}">
                        <a16:creationId xmlns:a16="http://schemas.microsoft.com/office/drawing/2014/main" id="{57FD2025-5E4C-8743-B974-760B988813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167" name="Group 44">
                  <a:extLst>
                    <a:ext uri="{FF2B5EF4-FFF2-40B4-BE49-F238E27FC236}">
                      <a16:creationId xmlns:a16="http://schemas.microsoft.com/office/drawing/2014/main" id="{39417816-E3DF-9944-8BB2-9ECAEA9355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49520" y="326136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80" name="Picture 45" descr="desktop_computer_stylized_medium">
                    <a:extLst>
                      <a:ext uri="{FF2B5EF4-FFF2-40B4-BE49-F238E27FC236}">
                        <a16:creationId xmlns:a16="http://schemas.microsoft.com/office/drawing/2014/main" id="{DB414230-1306-5F4E-A458-0537D0528CD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1" name="Freeform 46">
                    <a:extLst>
                      <a:ext uri="{FF2B5EF4-FFF2-40B4-BE49-F238E27FC236}">
                        <a16:creationId xmlns:a16="http://schemas.microsoft.com/office/drawing/2014/main" id="{309159E7-31D8-234D-93D0-BE8C004157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168" name="Group 44">
                  <a:extLst>
                    <a:ext uri="{FF2B5EF4-FFF2-40B4-BE49-F238E27FC236}">
                      <a16:creationId xmlns:a16="http://schemas.microsoft.com/office/drawing/2014/main" id="{4E2C6A6D-6868-344A-8B6D-7879FC94C5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88000" y="343408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78" name="Picture 45" descr="desktop_computer_stylized_medium">
                    <a:extLst>
                      <a:ext uri="{FF2B5EF4-FFF2-40B4-BE49-F238E27FC236}">
                        <a16:creationId xmlns:a16="http://schemas.microsoft.com/office/drawing/2014/main" id="{241FED28-3695-BF44-9514-315EAD53285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79" name="Freeform 46">
                    <a:extLst>
                      <a:ext uri="{FF2B5EF4-FFF2-40B4-BE49-F238E27FC236}">
                        <a16:creationId xmlns:a16="http://schemas.microsoft.com/office/drawing/2014/main" id="{2B011CDD-EC17-8A46-97F7-9084D9FC85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169" name="Group 44">
                  <a:extLst>
                    <a:ext uri="{FF2B5EF4-FFF2-40B4-BE49-F238E27FC236}">
                      <a16:creationId xmlns:a16="http://schemas.microsoft.com/office/drawing/2014/main" id="{7F3E3005-6E4C-2E48-BEB0-D7DCE47F5BA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80480" y="314960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76" name="Picture 45" descr="desktop_computer_stylized_medium">
                    <a:extLst>
                      <a:ext uri="{FF2B5EF4-FFF2-40B4-BE49-F238E27FC236}">
                        <a16:creationId xmlns:a16="http://schemas.microsoft.com/office/drawing/2014/main" id="{2F69E930-531C-CC49-9369-A6258D2C3DF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77" name="Freeform 46">
                    <a:extLst>
                      <a:ext uri="{FF2B5EF4-FFF2-40B4-BE49-F238E27FC236}">
                        <a16:creationId xmlns:a16="http://schemas.microsoft.com/office/drawing/2014/main" id="{275B5DF6-0840-1741-A596-61D1E7D339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</p:grpSp>
            <p:pic>
              <p:nvPicPr>
                <p:cNvPr id="174" name="Picture 3">
                  <a:extLst>
                    <a:ext uri="{FF2B5EF4-FFF2-40B4-BE49-F238E27FC236}">
                      <a16:creationId xmlns:a16="http://schemas.microsoft.com/office/drawing/2014/main" id="{99A8D395-2415-D740-B879-CB64DE3E7C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54313" y="2847741"/>
                  <a:ext cx="677800" cy="3015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5" name="Picture 3">
                  <a:extLst>
                    <a:ext uri="{FF2B5EF4-FFF2-40B4-BE49-F238E27FC236}">
                      <a16:creationId xmlns:a16="http://schemas.microsoft.com/office/drawing/2014/main" id="{7E37AF4C-6642-944F-893E-8F764A201E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74949" y="2116102"/>
                  <a:ext cx="676212" cy="3015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BC8817A8-53E1-E640-9C0B-D148675E84B3}"/>
                  </a:ext>
                </a:extLst>
              </p:cNvPr>
              <p:cNvGrpSpPr/>
              <p:nvPr/>
            </p:nvGrpSpPr>
            <p:grpSpPr>
              <a:xfrm>
                <a:off x="5398824" y="2310984"/>
                <a:ext cx="746763" cy="344773"/>
                <a:chOff x="3668110" y="2448910"/>
                <a:chExt cx="3794234" cy="2165130"/>
              </a:xfrm>
            </p:grpSpPr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3B86E610-C8E9-A14E-BADA-D521477BFA53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138">
                  <a:extLst>
                    <a:ext uri="{FF2B5EF4-FFF2-40B4-BE49-F238E27FC236}">
                      <a16:creationId xmlns:a16="http://schemas.microsoft.com/office/drawing/2014/main" id="{09BCF10E-F11E-0940-9427-2C52D3A04423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74F91BDF-2C7D-004F-9F7E-3424FDD7E858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41" name="Freeform 140">
                    <a:extLst>
                      <a:ext uri="{FF2B5EF4-FFF2-40B4-BE49-F238E27FC236}">
                        <a16:creationId xmlns:a16="http://schemas.microsoft.com/office/drawing/2014/main" id="{866D5738-B1DB-A64F-B2FF-D00B6DCAFBC8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2" name="Freeform 141">
                    <a:extLst>
                      <a:ext uri="{FF2B5EF4-FFF2-40B4-BE49-F238E27FC236}">
                        <a16:creationId xmlns:a16="http://schemas.microsoft.com/office/drawing/2014/main" id="{8F3D5853-4CB9-3346-8B27-854B90D8207B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3" name="Freeform 142">
                    <a:extLst>
                      <a:ext uri="{FF2B5EF4-FFF2-40B4-BE49-F238E27FC236}">
                        <a16:creationId xmlns:a16="http://schemas.microsoft.com/office/drawing/2014/main" id="{114FA665-825C-3446-AE24-97A1A9B094BE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Freeform 143">
                    <a:extLst>
                      <a:ext uri="{FF2B5EF4-FFF2-40B4-BE49-F238E27FC236}">
                        <a16:creationId xmlns:a16="http://schemas.microsoft.com/office/drawing/2014/main" id="{CF92E888-6087-BF4C-9FD9-B93CB8E3684F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4DD0CB96-FF06-0747-8D6C-17B6E3D64A00}"/>
                  </a:ext>
                </a:extLst>
              </p:cNvPr>
              <p:cNvGrpSpPr/>
              <p:nvPr/>
            </p:nvGrpSpPr>
            <p:grpSpPr>
              <a:xfrm>
                <a:off x="7290083" y="3122951"/>
                <a:ext cx="746763" cy="344773"/>
                <a:chOff x="3668110" y="2448910"/>
                <a:chExt cx="3794234" cy="2165130"/>
              </a:xfrm>
            </p:grpSpPr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BBE4C02F-92B5-E34A-8A31-6DCFE62E955D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FC68E576-D54E-734B-8697-D893832C877A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B96132C5-D867-5746-8DB9-936FC4CA34AB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34" name="Freeform 133">
                    <a:extLst>
                      <a:ext uri="{FF2B5EF4-FFF2-40B4-BE49-F238E27FC236}">
                        <a16:creationId xmlns:a16="http://schemas.microsoft.com/office/drawing/2014/main" id="{F331719B-2E38-6C46-8045-A59B4810FCF3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5" name="Freeform 134">
                    <a:extLst>
                      <a:ext uri="{FF2B5EF4-FFF2-40B4-BE49-F238E27FC236}">
                        <a16:creationId xmlns:a16="http://schemas.microsoft.com/office/drawing/2014/main" id="{0FAF6128-2431-6D43-969E-D212F9385490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6" name="Freeform 135">
                    <a:extLst>
                      <a:ext uri="{FF2B5EF4-FFF2-40B4-BE49-F238E27FC236}">
                        <a16:creationId xmlns:a16="http://schemas.microsoft.com/office/drawing/2014/main" id="{105D7E56-FF41-A349-A7F2-51A25370D45A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7" name="Freeform 136">
                    <a:extLst>
                      <a:ext uri="{FF2B5EF4-FFF2-40B4-BE49-F238E27FC236}">
                        <a16:creationId xmlns:a16="http://schemas.microsoft.com/office/drawing/2014/main" id="{406FE8BF-E5DA-3A43-8C2C-0214135AEF61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1382BC6-B124-C34A-AF5F-106CD750D54D}"/>
                  </a:ext>
                </a:extLst>
              </p:cNvPr>
              <p:cNvGrpSpPr/>
              <p:nvPr/>
            </p:nvGrpSpPr>
            <p:grpSpPr>
              <a:xfrm>
                <a:off x="5371262" y="3020518"/>
                <a:ext cx="746763" cy="344773"/>
                <a:chOff x="3668110" y="2448910"/>
                <a:chExt cx="3794234" cy="2165130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F54875C8-3537-534D-8699-79202C6EF3CC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37C804ED-78E1-0B43-8D28-3CBDFC6F9751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29B3492-B39F-9C4E-9E12-23A21BE7194F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27" name="Freeform 126">
                    <a:extLst>
                      <a:ext uri="{FF2B5EF4-FFF2-40B4-BE49-F238E27FC236}">
                        <a16:creationId xmlns:a16="http://schemas.microsoft.com/office/drawing/2014/main" id="{3146775C-54FD-D548-A314-3302205C36ED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8" name="Freeform 127">
                    <a:extLst>
                      <a:ext uri="{FF2B5EF4-FFF2-40B4-BE49-F238E27FC236}">
                        <a16:creationId xmlns:a16="http://schemas.microsoft.com/office/drawing/2014/main" id="{7C1051E3-E4D3-EA4F-B5CF-25F7520318D1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" name="Freeform 128">
                    <a:extLst>
                      <a:ext uri="{FF2B5EF4-FFF2-40B4-BE49-F238E27FC236}">
                        <a16:creationId xmlns:a16="http://schemas.microsoft.com/office/drawing/2014/main" id="{06D6E15E-1DE1-A94F-AE8B-1AB24533AFE8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Freeform 129">
                    <a:extLst>
                      <a:ext uri="{FF2B5EF4-FFF2-40B4-BE49-F238E27FC236}">
                        <a16:creationId xmlns:a16="http://schemas.microsoft.com/office/drawing/2014/main" id="{68FA2054-559F-3D4E-8F12-33A0DEB0D2B1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88092B4B-73A7-B84A-B44A-87B3F8EE42A7}"/>
                </a:ext>
              </a:extLst>
            </p:cNvPr>
            <p:cNvGrpSpPr/>
            <p:nvPr/>
          </p:nvGrpSpPr>
          <p:grpSpPr>
            <a:xfrm>
              <a:off x="3510443" y="3070406"/>
              <a:ext cx="746763" cy="344773"/>
              <a:chOff x="3668110" y="2448910"/>
              <a:chExt cx="3794234" cy="216513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200081AD-DFBF-1947-B539-A661D799E72B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DFB88302-207F-7041-A836-DBC7ED27F4DD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5A1C7D64-8BED-D44B-9F41-2A71D08A3062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92" name="Freeform 191">
                  <a:extLst>
                    <a:ext uri="{FF2B5EF4-FFF2-40B4-BE49-F238E27FC236}">
                      <a16:creationId xmlns:a16="http://schemas.microsoft.com/office/drawing/2014/main" id="{AC3DE160-A795-FB4B-AEE9-AB6FD5F7BA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Freeform 192">
                  <a:extLst>
                    <a:ext uri="{FF2B5EF4-FFF2-40B4-BE49-F238E27FC236}">
                      <a16:creationId xmlns:a16="http://schemas.microsoft.com/office/drawing/2014/main" id="{0795C6B9-582B-1C4C-94D8-E6BE17D986CC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Freeform 193">
                  <a:extLst>
                    <a:ext uri="{FF2B5EF4-FFF2-40B4-BE49-F238E27FC236}">
                      <a16:creationId xmlns:a16="http://schemas.microsoft.com/office/drawing/2014/main" id="{D9D86823-997E-6E44-B47F-086D7D2EDA66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 194">
                  <a:extLst>
                    <a:ext uri="{FF2B5EF4-FFF2-40B4-BE49-F238E27FC236}">
                      <a16:creationId xmlns:a16="http://schemas.microsoft.com/office/drawing/2014/main" id="{BF0DBBF3-4106-7A4E-9218-F47B958ADE7D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9709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Small institutional network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8" name="Freeform 81">
            <a:extLst>
              <a:ext uri="{FF2B5EF4-FFF2-40B4-BE49-F238E27FC236}">
                <a16:creationId xmlns:a16="http://schemas.microsoft.com/office/drawing/2014/main" id="{1DD2AEB4-851F-3544-B2F7-195B95897CCD}"/>
              </a:ext>
            </a:extLst>
          </p:cNvPr>
          <p:cNvSpPr>
            <a:spLocks/>
          </p:cNvSpPr>
          <p:nvPr/>
        </p:nvSpPr>
        <p:spPr bwMode="auto">
          <a:xfrm rot="5400000">
            <a:off x="4293252" y="225426"/>
            <a:ext cx="4321175" cy="7473950"/>
          </a:xfrm>
          <a:custGeom>
            <a:avLst/>
            <a:gdLst>
              <a:gd name="T0" fmla="*/ 2147483647 w 10000"/>
              <a:gd name="T1" fmla="*/ 2147483647 h 9831"/>
              <a:gd name="T2" fmla="*/ 2147483647 w 10000"/>
              <a:gd name="T3" fmla="*/ 2147483647 h 9831"/>
              <a:gd name="T4" fmla="*/ 2147483647 w 10000"/>
              <a:gd name="T5" fmla="*/ 2147483647 h 9831"/>
              <a:gd name="T6" fmla="*/ 2147483647 w 10000"/>
              <a:gd name="T7" fmla="*/ 2147483647 h 9831"/>
              <a:gd name="T8" fmla="*/ 2147483647 w 10000"/>
              <a:gd name="T9" fmla="*/ 2147483647 h 9831"/>
              <a:gd name="T10" fmla="*/ 2147483647 w 10000"/>
              <a:gd name="T11" fmla="*/ 2147483647 h 9831"/>
              <a:gd name="T12" fmla="*/ 2147483647 w 10000"/>
              <a:gd name="T13" fmla="*/ 2147483647 h 9831"/>
              <a:gd name="T14" fmla="*/ 2147483647 w 10000"/>
              <a:gd name="T15" fmla="*/ 2147483647 h 9831"/>
              <a:gd name="T16" fmla="*/ 2147483647 w 10000"/>
              <a:gd name="T17" fmla="*/ 2147483647 h 9831"/>
              <a:gd name="T18" fmla="*/ 2147483647 w 10000"/>
              <a:gd name="T19" fmla="*/ 2147483647 h 9831"/>
              <a:gd name="T20" fmla="*/ 2147483647 w 10000"/>
              <a:gd name="T21" fmla="*/ 2147483647 h 9831"/>
              <a:gd name="T22" fmla="*/ 2147483647 w 10000"/>
              <a:gd name="T23" fmla="*/ 2147483647 h 983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000" h="9831">
                <a:moveTo>
                  <a:pt x="3018" y="119"/>
                </a:moveTo>
                <a:cubicBezTo>
                  <a:pt x="2111" y="198"/>
                  <a:pt x="1047" y="-39"/>
                  <a:pt x="545" y="518"/>
                </a:cubicBezTo>
                <a:cubicBezTo>
                  <a:pt x="43" y="1076"/>
                  <a:pt x="40" y="2518"/>
                  <a:pt x="8" y="3464"/>
                </a:cubicBezTo>
                <a:cubicBezTo>
                  <a:pt x="-24" y="4411"/>
                  <a:pt x="32" y="5681"/>
                  <a:pt x="354" y="6198"/>
                </a:cubicBezTo>
                <a:cubicBezTo>
                  <a:pt x="677" y="6715"/>
                  <a:pt x="1127" y="6126"/>
                  <a:pt x="1947" y="6568"/>
                </a:cubicBezTo>
                <a:cubicBezTo>
                  <a:pt x="2769" y="7010"/>
                  <a:pt x="4247" y="8310"/>
                  <a:pt x="5285" y="8849"/>
                </a:cubicBezTo>
                <a:cubicBezTo>
                  <a:pt x="6321" y="9388"/>
                  <a:pt x="7408" y="9963"/>
                  <a:pt x="8172" y="9805"/>
                </a:cubicBezTo>
                <a:cubicBezTo>
                  <a:pt x="8934" y="9645"/>
                  <a:pt x="9588" y="8930"/>
                  <a:pt x="9864" y="7895"/>
                </a:cubicBezTo>
                <a:cubicBezTo>
                  <a:pt x="10140" y="6857"/>
                  <a:pt x="9927" y="4774"/>
                  <a:pt x="9830" y="3590"/>
                </a:cubicBezTo>
                <a:cubicBezTo>
                  <a:pt x="9733" y="2406"/>
                  <a:pt x="10004" y="1276"/>
                  <a:pt x="9282" y="788"/>
                </a:cubicBezTo>
                <a:cubicBezTo>
                  <a:pt x="8561" y="302"/>
                  <a:pt x="7028" y="160"/>
                  <a:pt x="5984" y="49"/>
                </a:cubicBezTo>
                <a:cubicBezTo>
                  <a:pt x="4940" y="-62"/>
                  <a:pt x="3924" y="41"/>
                  <a:pt x="3018" y="119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39" name="Line 33">
            <a:extLst>
              <a:ext uri="{FF2B5EF4-FFF2-40B4-BE49-F238E27FC236}">
                <a16:creationId xmlns:a16="http://schemas.microsoft.com/office/drawing/2014/main" id="{9C1D8CDE-7155-F441-98A2-3C45AB8689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4678" y="3368675"/>
            <a:ext cx="2047875" cy="1416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0" name="Line 34">
            <a:extLst>
              <a:ext uri="{FF2B5EF4-FFF2-40B4-BE49-F238E27FC236}">
                <a16:creationId xmlns:a16="http://schemas.microsoft.com/office/drawing/2014/main" id="{20739350-D08C-5A41-88F0-04FEE1E01B7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4640" y="3355975"/>
            <a:ext cx="0" cy="14668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1" name="Line 35">
            <a:extLst>
              <a:ext uri="{FF2B5EF4-FFF2-40B4-BE49-F238E27FC236}">
                <a16:creationId xmlns:a16="http://schemas.microsoft.com/office/drawing/2014/main" id="{C23179C1-50B5-DF48-96CD-F4BCBE2B870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98315" y="3290888"/>
            <a:ext cx="1841500" cy="1622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2" name="Line 59">
            <a:extLst>
              <a:ext uri="{FF2B5EF4-FFF2-40B4-BE49-F238E27FC236}">
                <a16:creationId xmlns:a16="http://schemas.microsoft.com/office/drawing/2014/main" id="{FEFC486E-98E8-D243-B2DA-33F74D0F14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01503" y="2673350"/>
            <a:ext cx="1223962" cy="4238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3" name="Line 60">
            <a:extLst>
              <a:ext uri="{FF2B5EF4-FFF2-40B4-BE49-F238E27FC236}">
                <a16:creationId xmlns:a16="http://schemas.microsoft.com/office/drawing/2014/main" id="{CCC7534E-E985-2943-898D-A4D514E538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95128" y="2351088"/>
            <a:ext cx="669925" cy="758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4" name="Line 77">
            <a:extLst>
              <a:ext uri="{FF2B5EF4-FFF2-40B4-BE49-F238E27FC236}">
                <a16:creationId xmlns:a16="http://schemas.microsoft.com/office/drawing/2014/main" id="{AB6C4A41-CCC9-F54B-8FBA-C0BD38886ED7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1340" y="2505075"/>
            <a:ext cx="862013" cy="644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5" name="Line 78">
            <a:extLst>
              <a:ext uri="{FF2B5EF4-FFF2-40B4-BE49-F238E27FC236}">
                <a16:creationId xmlns:a16="http://schemas.microsoft.com/office/drawing/2014/main" id="{4A44EE39-C1D8-AE4F-8DD7-B92BE66397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09103" y="2401888"/>
            <a:ext cx="8509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6" name="Text Box 79">
            <a:extLst>
              <a:ext uri="{FF2B5EF4-FFF2-40B4-BE49-F238E27FC236}">
                <a16:creationId xmlns:a16="http://schemas.microsoft.com/office/drawing/2014/main" id="{FBFB42CB-34E2-D24C-B58D-B3E379117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8153" y="2022475"/>
            <a:ext cx="1262062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to external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network</a:t>
            </a:r>
          </a:p>
        </p:txBody>
      </p:sp>
      <p:sp>
        <p:nvSpPr>
          <p:cNvPr id="347" name="Text Box 80">
            <a:extLst>
              <a:ext uri="{FF2B5EF4-FFF2-40B4-BE49-F238E27FC236}">
                <a16:creationId xmlns:a16="http://schemas.microsoft.com/office/drawing/2014/main" id="{E6535D94-AEC3-AD4D-8510-1EF310CA2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9828" y="2589213"/>
            <a:ext cx="7874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router</a:t>
            </a:r>
          </a:p>
        </p:txBody>
      </p:sp>
      <p:sp>
        <p:nvSpPr>
          <p:cNvPr id="348" name="Text Box 82">
            <a:extLst>
              <a:ext uri="{FF2B5EF4-FFF2-40B4-BE49-F238E27FC236}">
                <a16:creationId xmlns:a16="http://schemas.microsoft.com/office/drawing/2014/main" id="{728FD7CE-1C4E-3742-901C-649915E60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9340" y="3497263"/>
            <a:ext cx="1549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IP subnet</a:t>
            </a:r>
          </a:p>
        </p:txBody>
      </p:sp>
      <p:sp>
        <p:nvSpPr>
          <p:cNvPr id="349" name="Text Box 83">
            <a:extLst>
              <a:ext uri="{FF2B5EF4-FFF2-40B4-BE49-F238E27FC236}">
                <a16:creationId xmlns:a16="http://schemas.microsoft.com/office/drawing/2014/main" id="{E3A2D782-9E47-194D-A995-3E10BA06F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6040" y="1816100"/>
            <a:ext cx="1365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mail server</a:t>
            </a:r>
          </a:p>
        </p:txBody>
      </p:sp>
      <p:sp>
        <p:nvSpPr>
          <p:cNvPr id="350" name="Text Box 84">
            <a:extLst>
              <a:ext uri="{FF2B5EF4-FFF2-40B4-BE49-F238E27FC236}">
                <a16:creationId xmlns:a16="http://schemas.microsoft.com/office/drawing/2014/main" id="{BF948EC1-0E64-1446-8EBB-3F705B661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4553" y="2486025"/>
            <a:ext cx="1362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web server</a:t>
            </a:r>
          </a:p>
        </p:txBody>
      </p:sp>
      <p:sp>
        <p:nvSpPr>
          <p:cNvPr id="351" name="Line 20">
            <a:extLst>
              <a:ext uri="{FF2B5EF4-FFF2-40B4-BE49-F238E27FC236}">
                <a16:creationId xmlns:a16="http://schemas.microsoft.com/office/drawing/2014/main" id="{CA36AD85-4F0F-B949-9B2B-9D467D7BC8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78878" y="4735513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52" name="Line 21">
            <a:extLst>
              <a:ext uri="{FF2B5EF4-FFF2-40B4-BE49-F238E27FC236}">
                <a16:creationId xmlns:a16="http://schemas.microsoft.com/office/drawing/2014/main" id="{2C2F95BF-E0B6-CF4E-AC71-5428A58F04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66228" y="4783138"/>
            <a:ext cx="271462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53" name="Line 22">
            <a:extLst>
              <a:ext uri="{FF2B5EF4-FFF2-40B4-BE49-F238E27FC236}">
                <a16:creationId xmlns:a16="http://schemas.microsoft.com/office/drawing/2014/main" id="{4B6A0F97-8361-514F-ABF1-10DAB951370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5328" y="4811713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354" name="Group 44">
            <a:extLst>
              <a:ext uri="{FF2B5EF4-FFF2-40B4-BE49-F238E27FC236}">
                <a16:creationId xmlns:a16="http://schemas.microsoft.com/office/drawing/2014/main" id="{941C3232-2EC1-3E45-861B-43206D07B044}"/>
              </a:ext>
            </a:extLst>
          </p:cNvPr>
          <p:cNvGrpSpPr>
            <a:grpSpLocks/>
          </p:cNvGrpSpPr>
          <p:nvPr/>
        </p:nvGrpSpPr>
        <p:grpSpPr bwMode="auto">
          <a:xfrm>
            <a:off x="3123265" y="4538663"/>
            <a:ext cx="568325" cy="481012"/>
            <a:chOff x="-44" y="1473"/>
            <a:chExt cx="981" cy="1105"/>
          </a:xfrm>
        </p:grpSpPr>
        <p:pic>
          <p:nvPicPr>
            <p:cNvPr id="355" name="Picture 45" descr="desktop_computer_stylized_medium">
              <a:extLst>
                <a:ext uri="{FF2B5EF4-FFF2-40B4-BE49-F238E27FC236}">
                  <a16:creationId xmlns:a16="http://schemas.microsoft.com/office/drawing/2014/main" id="{56C4DE76-422A-3F41-B5E3-7E3F0577EA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6" name="Freeform 46">
              <a:extLst>
                <a:ext uri="{FF2B5EF4-FFF2-40B4-BE49-F238E27FC236}">
                  <a16:creationId xmlns:a16="http://schemas.microsoft.com/office/drawing/2014/main" id="{102BD1D2-8765-F94B-AE22-07E54C03C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57" name="Group 44">
            <a:extLst>
              <a:ext uri="{FF2B5EF4-FFF2-40B4-BE49-F238E27FC236}">
                <a16:creationId xmlns:a16="http://schemas.microsoft.com/office/drawing/2014/main" id="{04CCA9C4-C7E7-0D49-8ED5-C0A424C22AFF}"/>
              </a:ext>
            </a:extLst>
          </p:cNvPr>
          <p:cNvGrpSpPr>
            <a:grpSpLocks/>
          </p:cNvGrpSpPr>
          <p:nvPr/>
        </p:nvGrpSpPr>
        <p:grpSpPr bwMode="auto">
          <a:xfrm>
            <a:off x="3529665" y="4995863"/>
            <a:ext cx="568325" cy="481012"/>
            <a:chOff x="-44" y="1473"/>
            <a:chExt cx="981" cy="1105"/>
          </a:xfrm>
        </p:grpSpPr>
        <p:pic>
          <p:nvPicPr>
            <p:cNvPr id="358" name="Picture 45" descr="desktop_computer_stylized_medium">
              <a:extLst>
                <a:ext uri="{FF2B5EF4-FFF2-40B4-BE49-F238E27FC236}">
                  <a16:creationId xmlns:a16="http://schemas.microsoft.com/office/drawing/2014/main" id="{A1E987A4-00BB-DE46-B53A-3E267AEDB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" name="Freeform 46">
              <a:extLst>
                <a:ext uri="{FF2B5EF4-FFF2-40B4-BE49-F238E27FC236}">
                  <a16:creationId xmlns:a16="http://schemas.microsoft.com/office/drawing/2014/main" id="{105A5D6D-DF1C-E04D-AF77-07EB2A6B5B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60" name="Group 44">
            <a:extLst>
              <a:ext uri="{FF2B5EF4-FFF2-40B4-BE49-F238E27FC236}">
                <a16:creationId xmlns:a16="http://schemas.microsoft.com/office/drawing/2014/main" id="{B09E3AAA-200D-6348-AB8E-E9E0B74D373A}"/>
              </a:ext>
            </a:extLst>
          </p:cNvPr>
          <p:cNvGrpSpPr>
            <a:grpSpLocks/>
          </p:cNvGrpSpPr>
          <p:nvPr/>
        </p:nvGrpSpPr>
        <p:grpSpPr bwMode="auto">
          <a:xfrm>
            <a:off x="4058303" y="5027613"/>
            <a:ext cx="568325" cy="481012"/>
            <a:chOff x="-44" y="1473"/>
            <a:chExt cx="981" cy="1105"/>
          </a:xfrm>
        </p:grpSpPr>
        <p:pic>
          <p:nvPicPr>
            <p:cNvPr id="361" name="Picture 45" descr="desktop_computer_stylized_medium">
              <a:extLst>
                <a:ext uri="{FF2B5EF4-FFF2-40B4-BE49-F238E27FC236}">
                  <a16:creationId xmlns:a16="http://schemas.microsoft.com/office/drawing/2014/main" id="{DC09FF8D-C636-6347-BC58-1E42C10B35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" name="Freeform 46">
              <a:extLst>
                <a:ext uri="{FF2B5EF4-FFF2-40B4-BE49-F238E27FC236}">
                  <a16:creationId xmlns:a16="http://schemas.microsoft.com/office/drawing/2014/main" id="{5CEDCE92-3307-C345-B156-BC62565D2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63" name="Line 21">
            <a:extLst>
              <a:ext uri="{FF2B5EF4-FFF2-40B4-BE49-F238E27FC236}">
                <a16:creationId xmlns:a16="http://schemas.microsoft.com/office/drawing/2014/main" id="{8707D218-BC2D-E147-BF42-31916D82FAF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4403" y="4741863"/>
            <a:ext cx="377825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64" name="Line 22">
            <a:extLst>
              <a:ext uri="{FF2B5EF4-FFF2-40B4-BE49-F238E27FC236}">
                <a16:creationId xmlns:a16="http://schemas.microsoft.com/office/drawing/2014/main" id="{8DA81E08-E605-2C4A-B116-07559D95DF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36178" y="5237163"/>
            <a:ext cx="120650" cy="2936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65" name="Line 22">
            <a:extLst>
              <a:ext uri="{FF2B5EF4-FFF2-40B4-BE49-F238E27FC236}">
                <a16:creationId xmlns:a16="http://schemas.microsoft.com/office/drawing/2014/main" id="{74B35603-8088-6343-A1DD-EFD3214EDA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0990" y="5248275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66" name="Line 20">
            <a:extLst>
              <a:ext uri="{FF2B5EF4-FFF2-40B4-BE49-F238E27FC236}">
                <a16:creationId xmlns:a16="http://schemas.microsoft.com/office/drawing/2014/main" id="{6DFE18D9-1340-4D4E-BCDA-2F5EB7328C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39390" y="5129213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367" name="Group 44">
            <a:extLst>
              <a:ext uri="{FF2B5EF4-FFF2-40B4-BE49-F238E27FC236}">
                <a16:creationId xmlns:a16="http://schemas.microsoft.com/office/drawing/2014/main" id="{2BB0F214-8617-AC45-AF28-614088ABC5AF}"/>
              </a:ext>
            </a:extLst>
          </p:cNvPr>
          <p:cNvGrpSpPr>
            <a:grpSpLocks/>
          </p:cNvGrpSpPr>
          <p:nvPr/>
        </p:nvGrpSpPr>
        <p:grpSpPr bwMode="auto">
          <a:xfrm>
            <a:off x="4463115" y="5400675"/>
            <a:ext cx="568325" cy="481013"/>
            <a:chOff x="-44" y="1473"/>
            <a:chExt cx="981" cy="1105"/>
          </a:xfrm>
        </p:grpSpPr>
        <p:pic>
          <p:nvPicPr>
            <p:cNvPr id="368" name="Picture 45" descr="desktop_computer_stylized_medium">
              <a:extLst>
                <a:ext uri="{FF2B5EF4-FFF2-40B4-BE49-F238E27FC236}">
                  <a16:creationId xmlns:a16="http://schemas.microsoft.com/office/drawing/2014/main" id="{D749DC47-C064-0840-8A4D-B6E7E9B42D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" name="Freeform 46">
              <a:extLst>
                <a:ext uri="{FF2B5EF4-FFF2-40B4-BE49-F238E27FC236}">
                  <a16:creationId xmlns:a16="http://schemas.microsoft.com/office/drawing/2014/main" id="{798F3421-D990-3C41-BAEF-6AD50E20B4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70" name="Group 44">
            <a:extLst>
              <a:ext uri="{FF2B5EF4-FFF2-40B4-BE49-F238E27FC236}">
                <a16:creationId xmlns:a16="http://schemas.microsoft.com/office/drawing/2014/main" id="{490EB974-D8DC-2041-A57F-76393D20BB6D}"/>
              </a:ext>
            </a:extLst>
          </p:cNvPr>
          <p:cNvGrpSpPr>
            <a:grpSpLocks/>
          </p:cNvGrpSpPr>
          <p:nvPr/>
        </p:nvGrpSpPr>
        <p:grpSpPr bwMode="auto">
          <a:xfrm>
            <a:off x="4920315" y="5468938"/>
            <a:ext cx="568325" cy="481012"/>
            <a:chOff x="-44" y="1473"/>
            <a:chExt cx="981" cy="1105"/>
          </a:xfrm>
        </p:grpSpPr>
        <p:pic>
          <p:nvPicPr>
            <p:cNvPr id="371" name="Picture 45" descr="desktop_computer_stylized_medium">
              <a:extLst>
                <a:ext uri="{FF2B5EF4-FFF2-40B4-BE49-F238E27FC236}">
                  <a16:creationId xmlns:a16="http://schemas.microsoft.com/office/drawing/2014/main" id="{1957017E-88FD-1641-944A-A44AF61DDA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2" name="Freeform 46">
              <a:extLst>
                <a:ext uri="{FF2B5EF4-FFF2-40B4-BE49-F238E27FC236}">
                  <a16:creationId xmlns:a16="http://schemas.microsoft.com/office/drawing/2014/main" id="{5905493A-8F06-CA4E-98F5-D104CA7308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75" name="Group 44">
            <a:extLst>
              <a:ext uri="{FF2B5EF4-FFF2-40B4-BE49-F238E27FC236}">
                <a16:creationId xmlns:a16="http://schemas.microsoft.com/office/drawing/2014/main" id="{546516DA-D987-804E-B9DE-22A3D14F68D4}"/>
              </a:ext>
            </a:extLst>
          </p:cNvPr>
          <p:cNvGrpSpPr>
            <a:grpSpLocks/>
          </p:cNvGrpSpPr>
          <p:nvPr/>
        </p:nvGrpSpPr>
        <p:grpSpPr bwMode="auto">
          <a:xfrm>
            <a:off x="5345765" y="4927600"/>
            <a:ext cx="568325" cy="481013"/>
            <a:chOff x="-44" y="1473"/>
            <a:chExt cx="981" cy="1105"/>
          </a:xfrm>
        </p:grpSpPr>
        <p:pic>
          <p:nvPicPr>
            <p:cNvPr id="376" name="Picture 45" descr="desktop_computer_stylized_medium">
              <a:extLst>
                <a:ext uri="{FF2B5EF4-FFF2-40B4-BE49-F238E27FC236}">
                  <a16:creationId xmlns:a16="http://schemas.microsoft.com/office/drawing/2014/main" id="{4A582920-8075-9B41-9AD3-3968BFABBF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7" name="Freeform 46">
              <a:extLst>
                <a:ext uri="{FF2B5EF4-FFF2-40B4-BE49-F238E27FC236}">
                  <a16:creationId xmlns:a16="http://schemas.microsoft.com/office/drawing/2014/main" id="{5232BF48-896A-2440-A098-B901E4E7D2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78" name="Line 20">
            <a:extLst>
              <a:ext uri="{FF2B5EF4-FFF2-40B4-BE49-F238E27FC236}">
                <a16:creationId xmlns:a16="http://schemas.microsoft.com/office/drawing/2014/main" id="{DBEDF0CB-00D7-0548-824A-81E9C6FA50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98453" y="5003800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79" name="Line 21">
            <a:extLst>
              <a:ext uri="{FF2B5EF4-FFF2-40B4-BE49-F238E27FC236}">
                <a16:creationId xmlns:a16="http://schemas.microsoft.com/office/drawing/2014/main" id="{5327C553-0FC2-8C41-80DD-5D1C853FF8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85803" y="5051425"/>
            <a:ext cx="271462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80" name="Line 22">
            <a:extLst>
              <a:ext uri="{FF2B5EF4-FFF2-40B4-BE49-F238E27FC236}">
                <a16:creationId xmlns:a16="http://schemas.microsoft.com/office/drawing/2014/main" id="{2522FB8B-3AB1-AB43-8650-28F7ACFDE847}"/>
              </a:ext>
            </a:extLst>
          </p:cNvPr>
          <p:cNvSpPr>
            <a:spLocks noChangeShapeType="1"/>
          </p:cNvSpPr>
          <p:nvPr/>
        </p:nvSpPr>
        <p:spPr bwMode="auto">
          <a:xfrm>
            <a:off x="8604903" y="5080000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381" name="Group 44">
            <a:extLst>
              <a:ext uri="{FF2B5EF4-FFF2-40B4-BE49-F238E27FC236}">
                <a16:creationId xmlns:a16="http://schemas.microsoft.com/office/drawing/2014/main" id="{05CBF0A1-4254-5C4B-8A95-3790E40E52D6}"/>
              </a:ext>
            </a:extLst>
          </p:cNvPr>
          <p:cNvGrpSpPr>
            <a:grpSpLocks/>
          </p:cNvGrpSpPr>
          <p:nvPr/>
        </p:nvGrpSpPr>
        <p:grpSpPr bwMode="auto">
          <a:xfrm>
            <a:off x="7490478" y="4818063"/>
            <a:ext cx="568325" cy="481012"/>
            <a:chOff x="-44" y="1473"/>
            <a:chExt cx="981" cy="1105"/>
          </a:xfrm>
        </p:grpSpPr>
        <p:pic>
          <p:nvPicPr>
            <p:cNvPr id="382" name="Picture 45" descr="desktop_computer_stylized_medium">
              <a:extLst>
                <a:ext uri="{FF2B5EF4-FFF2-40B4-BE49-F238E27FC236}">
                  <a16:creationId xmlns:a16="http://schemas.microsoft.com/office/drawing/2014/main" id="{48A3D65B-B90E-114C-B7F8-81813E2AE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3" name="Freeform 46">
              <a:extLst>
                <a:ext uri="{FF2B5EF4-FFF2-40B4-BE49-F238E27FC236}">
                  <a16:creationId xmlns:a16="http://schemas.microsoft.com/office/drawing/2014/main" id="{8C40008B-9985-4946-A656-DC94A014C4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84" name="Group 44">
            <a:extLst>
              <a:ext uri="{FF2B5EF4-FFF2-40B4-BE49-F238E27FC236}">
                <a16:creationId xmlns:a16="http://schemas.microsoft.com/office/drawing/2014/main" id="{48F1C933-4EBC-5043-9E08-EED2B5CD3B6B}"/>
              </a:ext>
            </a:extLst>
          </p:cNvPr>
          <p:cNvGrpSpPr>
            <a:grpSpLocks/>
          </p:cNvGrpSpPr>
          <p:nvPr/>
        </p:nvGrpSpPr>
        <p:grpSpPr bwMode="auto">
          <a:xfrm>
            <a:off x="7749240" y="5264150"/>
            <a:ext cx="569913" cy="481013"/>
            <a:chOff x="-44" y="1473"/>
            <a:chExt cx="981" cy="1105"/>
          </a:xfrm>
        </p:grpSpPr>
        <p:pic>
          <p:nvPicPr>
            <p:cNvPr id="385" name="Picture 45" descr="desktop_computer_stylized_medium">
              <a:extLst>
                <a:ext uri="{FF2B5EF4-FFF2-40B4-BE49-F238E27FC236}">
                  <a16:creationId xmlns:a16="http://schemas.microsoft.com/office/drawing/2014/main" id="{DD47D611-8FDA-9145-8B8C-7E0DAF88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6" name="Freeform 46">
              <a:extLst>
                <a:ext uri="{FF2B5EF4-FFF2-40B4-BE49-F238E27FC236}">
                  <a16:creationId xmlns:a16="http://schemas.microsoft.com/office/drawing/2014/main" id="{2005903E-2F47-354D-9158-187170A92CB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87" name="Group 44">
            <a:extLst>
              <a:ext uri="{FF2B5EF4-FFF2-40B4-BE49-F238E27FC236}">
                <a16:creationId xmlns:a16="http://schemas.microsoft.com/office/drawing/2014/main" id="{442B24C8-889C-A148-AD4B-172A25362150}"/>
              </a:ext>
            </a:extLst>
          </p:cNvPr>
          <p:cNvGrpSpPr>
            <a:grpSpLocks/>
          </p:cNvGrpSpPr>
          <p:nvPr/>
        </p:nvGrpSpPr>
        <p:grpSpPr bwMode="auto">
          <a:xfrm>
            <a:off x="8277878" y="5294313"/>
            <a:ext cx="568325" cy="482600"/>
            <a:chOff x="-44" y="1473"/>
            <a:chExt cx="981" cy="1105"/>
          </a:xfrm>
        </p:grpSpPr>
        <p:pic>
          <p:nvPicPr>
            <p:cNvPr id="388" name="Picture 45" descr="desktop_computer_stylized_medium">
              <a:extLst>
                <a:ext uri="{FF2B5EF4-FFF2-40B4-BE49-F238E27FC236}">
                  <a16:creationId xmlns:a16="http://schemas.microsoft.com/office/drawing/2014/main" id="{EE095724-2313-224E-A105-C354F085A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" name="Freeform 46">
              <a:extLst>
                <a:ext uri="{FF2B5EF4-FFF2-40B4-BE49-F238E27FC236}">
                  <a16:creationId xmlns:a16="http://schemas.microsoft.com/office/drawing/2014/main" id="{E5278B7E-CF34-8644-9800-2590E12D12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90" name="Line 20">
            <a:extLst>
              <a:ext uri="{FF2B5EF4-FFF2-40B4-BE49-F238E27FC236}">
                <a16:creationId xmlns:a16="http://schemas.microsoft.com/office/drawing/2014/main" id="{F31177A2-08FB-D649-8137-218BCBAA959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72928" y="5049838"/>
            <a:ext cx="606425" cy="31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91" name="Line 21">
            <a:extLst>
              <a:ext uri="{FF2B5EF4-FFF2-40B4-BE49-F238E27FC236}">
                <a16:creationId xmlns:a16="http://schemas.microsoft.com/office/drawing/2014/main" id="{86917A5E-DF0C-3645-A831-E70C6AECBF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09378" y="5003800"/>
            <a:ext cx="271462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92" name="Line 22">
            <a:extLst>
              <a:ext uri="{FF2B5EF4-FFF2-40B4-BE49-F238E27FC236}">
                <a16:creationId xmlns:a16="http://schemas.microsoft.com/office/drawing/2014/main" id="{59638B79-290F-974B-AA54-66E4644BD0BF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8478" y="5032375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393" name="Group 44">
            <a:extLst>
              <a:ext uri="{FF2B5EF4-FFF2-40B4-BE49-F238E27FC236}">
                <a16:creationId xmlns:a16="http://schemas.microsoft.com/office/drawing/2014/main" id="{6DC045E6-78AD-5649-9438-E026B64715BA}"/>
              </a:ext>
            </a:extLst>
          </p:cNvPr>
          <p:cNvGrpSpPr>
            <a:grpSpLocks/>
          </p:cNvGrpSpPr>
          <p:nvPr/>
        </p:nvGrpSpPr>
        <p:grpSpPr bwMode="auto">
          <a:xfrm>
            <a:off x="6917390" y="5211763"/>
            <a:ext cx="569913" cy="481012"/>
            <a:chOff x="-44" y="1473"/>
            <a:chExt cx="981" cy="1105"/>
          </a:xfrm>
        </p:grpSpPr>
        <p:pic>
          <p:nvPicPr>
            <p:cNvPr id="394" name="Picture 45" descr="desktop_computer_stylized_medium">
              <a:extLst>
                <a:ext uri="{FF2B5EF4-FFF2-40B4-BE49-F238E27FC236}">
                  <a16:creationId xmlns:a16="http://schemas.microsoft.com/office/drawing/2014/main" id="{08EEEF9C-176E-0740-8B83-5B2CC85CF9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5" name="Freeform 46">
              <a:extLst>
                <a:ext uri="{FF2B5EF4-FFF2-40B4-BE49-F238E27FC236}">
                  <a16:creationId xmlns:a16="http://schemas.microsoft.com/office/drawing/2014/main" id="{CF428064-F6F1-E346-B336-6FAD5386D25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96" name="Group 44">
            <a:extLst>
              <a:ext uri="{FF2B5EF4-FFF2-40B4-BE49-F238E27FC236}">
                <a16:creationId xmlns:a16="http://schemas.microsoft.com/office/drawing/2014/main" id="{F7DC80A6-D9DB-F84F-9225-1A52CA48A6D5}"/>
              </a:ext>
            </a:extLst>
          </p:cNvPr>
          <p:cNvGrpSpPr>
            <a:grpSpLocks/>
          </p:cNvGrpSpPr>
          <p:nvPr/>
        </p:nvGrpSpPr>
        <p:grpSpPr bwMode="auto">
          <a:xfrm>
            <a:off x="5872815" y="5216525"/>
            <a:ext cx="569913" cy="482600"/>
            <a:chOff x="-44" y="1473"/>
            <a:chExt cx="981" cy="1105"/>
          </a:xfrm>
        </p:grpSpPr>
        <p:pic>
          <p:nvPicPr>
            <p:cNvPr id="397" name="Picture 45" descr="desktop_computer_stylized_medium">
              <a:extLst>
                <a:ext uri="{FF2B5EF4-FFF2-40B4-BE49-F238E27FC236}">
                  <a16:creationId xmlns:a16="http://schemas.microsoft.com/office/drawing/2014/main" id="{5B916C64-22C9-964E-A895-2BB442657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8" name="Freeform 46">
              <a:extLst>
                <a:ext uri="{FF2B5EF4-FFF2-40B4-BE49-F238E27FC236}">
                  <a16:creationId xmlns:a16="http://schemas.microsoft.com/office/drawing/2014/main" id="{8F1A2616-3F9C-1443-8FC2-598CBA0777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99" name="Group 44">
            <a:extLst>
              <a:ext uri="{FF2B5EF4-FFF2-40B4-BE49-F238E27FC236}">
                <a16:creationId xmlns:a16="http://schemas.microsoft.com/office/drawing/2014/main" id="{164A88BF-33ED-D647-BB76-7AD2B2966070}"/>
              </a:ext>
            </a:extLst>
          </p:cNvPr>
          <p:cNvGrpSpPr>
            <a:grpSpLocks/>
          </p:cNvGrpSpPr>
          <p:nvPr/>
        </p:nvGrpSpPr>
        <p:grpSpPr bwMode="auto">
          <a:xfrm>
            <a:off x="6401453" y="5248275"/>
            <a:ext cx="569912" cy="481013"/>
            <a:chOff x="-44" y="1473"/>
            <a:chExt cx="981" cy="1105"/>
          </a:xfrm>
        </p:grpSpPr>
        <p:pic>
          <p:nvPicPr>
            <p:cNvPr id="400" name="Picture 45" descr="desktop_computer_stylized_medium">
              <a:extLst>
                <a:ext uri="{FF2B5EF4-FFF2-40B4-BE49-F238E27FC236}">
                  <a16:creationId xmlns:a16="http://schemas.microsoft.com/office/drawing/2014/main" id="{6D8BE219-D629-4344-9062-A7BB61D92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1" name="Freeform 46">
              <a:extLst>
                <a:ext uri="{FF2B5EF4-FFF2-40B4-BE49-F238E27FC236}">
                  <a16:creationId xmlns:a16="http://schemas.microsoft.com/office/drawing/2014/main" id="{860563F5-CC50-744F-87D1-5CFECCB56D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403" name="Line 20">
            <a:extLst>
              <a:ext uri="{FF2B5EF4-FFF2-40B4-BE49-F238E27FC236}">
                <a16:creationId xmlns:a16="http://schemas.microsoft.com/office/drawing/2014/main" id="{0E474B3A-FCAF-C343-A649-E9B83258A0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33478" y="5081588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405" name="Group 44">
            <a:extLst>
              <a:ext uri="{FF2B5EF4-FFF2-40B4-BE49-F238E27FC236}">
                <a16:creationId xmlns:a16="http://schemas.microsoft.com/office/drawing/2014/main" id="{DEE37EF7-2C39-C140-B9D9-3CA9F1B65775}"/>
              </a:ext>
            </a:extLst>
          </p:cNvPr>
          <p:cNvGrpSpPr>
            <a:grpSpLocks/>
          </p:cNvGrpSpPr>
          <p:nvPr/>
        </p:nvGrpSpPr>
        <p:grpSpPr bwMode="auto">
          <a:xfrm>
            <a:off x="8798578" y="4865688"/>
            <a:ext cx="569912" cy="481012"/>
            <a:chOff x="-44" y="1473"/>
            <a:chExt cx="981" cy="1105"/>
          </a:xfrm>
        </p:grpSpPr>
        <p:pic>
          <p:nvPicPr>
            <p:cNvPr id="406" name="Picture 45" descr="desktop_computer_stylized_medium">
              <a:extLst>
                <a:ext uri="{FF2B5EF4-FFF2-40B4-BE49-F238E27FC236}">
                  <a16:creationId xmlns:a16="http://schemas.microsoft.com/office/drawing/2014/main" id="{2D3AB814-7A31-8245-A0F5-F7361A6BDD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7" name="Freeform 46">
              <a:extLst>
                <a:ext uri="{FF2B5EF4-FFF2-40B4-BE49-F238E27FC236}">
                  <a16:creationId xmlns:a16="http://schemas.microsoft.com/office/drawing/2014/main" id="{95F1AA1F-5CA8-1C4B-808E-D7B05ACF05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09" name="Group 906">
            <a:extLst>
              <a:ext uri="{FF2B5EF4-FFF2-40B4-BE49-F238E27FC236}">
                <a16:creationId xmlns:a16="http://schemas.microsoft.com/office/drawing/2014/main" id="{9FA00216-E422-F043-A6BC-D7F2D6292183}"/>
              </a:ext>
            </a:extLst>
          </p:cNvPr>
          <p:cNvGrpSpPr>
            <a:grpSpLocks/>
          </p:cNvGrpSpPr>
          <p:nvPr/>
        </p:nvGrpSpPr>
        <p:grpSpPr bwMode="auto">
          <a:xfrm>
            <a:off x="7253940" y="2092325"/>
            <a:ext cx="366713" cy="579438"/>
            <a:chOff x="4140" y="429"/>
            <a:chExt cx="1425" cy="2396"/>
          </a:xfrm>
        </p:grpSpPr>
        <p:sp>
          <p:nvSpPr>
            <p:cNvPr id="410" name="Freeform 907">
              <a:extLst>
                <a:ext uri="{FF2B5EF4-FFF2-40B4-BE49-F238E27FC236}">
                  <a16:creationId xmlns:a16="http://schemas.microsoft.com/office/drawing/2014/main" id="{A6DCAB35-6772-A346-860B-3DEC4F19C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1" name="Rectangle 908">
              <a:extLst>
                <a:ext uri="{FF2B5EF4-FFF2-40B4-BE49-F238E27FC236}">
                  <a16:creationId xmlns:a16="http://schemas.microsoft.com/office/drawing/2014/main" id="{AEDDB3DD-EAAE-AF4D-8BD3-0D7469DF3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12" name="Freeform 909">
              <a:extLst>
                <a:ext uri="{FF2B5EF4-FFF2-40B4-BE49-F238E27FC236}">
                  <a16:creationId xmlns:a16="http://schemas.microsoft.com/office/drawing/2014/main" id="{222A8086-05CB-6D4D-B2D7-85C20BFFB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3" name="Freeform 910">
              <a:extLst>
                <a:ext uri="{FF2B5EF4-FFF2-40B4-BE49-F238E27FC236}">
                  <a16:creationId xmlns:a16="http://schemas.microsoft.com/office/drawing/2014/main" id="{3CEAD03B-5C15-7242-8F96-B847E73D6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4" name="Rectangle 911">
              <a:extLst>
                <a:ext uri="{FF2B5EF4-FFF2-40B4-BE49-F238E27FC236}">
                  <a16:creationId xmlns:a16="http://schemas.microsoft.com/office/drawing/2014/main" id="{BE2E6454-71F1-DB4F-BE07-4D20497AD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15" name="Group 912">
              <a:extLst>
                <a:ext uri="{FF2B5EF4-FFF2-40B4-BE49-F238E27FC236}">
                  <a16:creationId xmlns:a16="http://schemas.microsoft.com/office/drawing/2014/main" id="{F1AC1EA4-26B9-C24D-B883-A8FE35EF8F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41" name="AutoShape 913">
                <a:extLst>
                  <a:ext uri="{FF2B5EF4-FFF2-40B4-BE49-F238E27FC236}">
                    <a16:creationId xmlns:a16="http://schemas.microsoft.com/office/drawing/2014/main" id="{6B532944-5855-E44E-A4E9-213C05A03E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42" name="AutoShape 914">
                <a:extLst>
                  <a:ext uri="{FF2B5EF4-FFF2-40B4-BE49-F238E27FC236}">
                    <a16:creationId xmlns:a16="http://schemas.microsoft.com/office/drawing/2014/main" id="{E8DB8C4C-A541-224F-A24E-230E9ADAC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16" name="Rectangle 915">
              <a:extLst>
                <a:ext uri="{FF2B5EF4-FFF2-40B4-BE49-F238E27FC236}">
                  <a16:creationId xmlns:a16="http://schemas.microsoft.com/office/drawing/2014/main" id="{FB0B862A-AC1F-C244-BE2A-3909E5F85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17" name="Group 916">
              <a:extLst>
                <a:ext uri="{FF2B5EF4-FFF2-40B4-BE49-F238E27FC236}">
                  <a16:creationId xmlns:a16="http://schemas.microsoft.com/office/drawing/2014/main" id="{C81C8D89-3C65-4940-881B-9EE41418B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8" name="AutoShape 917">
                <a:extLst>
                  <a:ext uri="{FF2B5EF4-FFF2-40B4-BE49-F238E27FC236}">
                    <a16:creationId xmlns:a16="http://schemas.microsoft.com/office/drawing/2014/main" id="{970A92D1-DE3D-A746-82B2-D9CE1A643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40" name="AutoShape 918">
                <a:extLst>
                  <a:ext uri="{FF2B5EF4-FFF2-40B4-BE49-F238E27FC236}">
                    <a16:creationId xmlns:a16="http://schemas.microsoft.com/office/drawing/2014/main" id="{CBF27E18-7854-324C-AA43-69A4BA77AC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18" name="Rectangle 919">
              <a:extLst>
                <a:ext uri="{FF2B5EF4-FFF2-40B4-BE49-F238E27FC236}">
                  <a16:creationId xmlns:a16="http://schemas.microsoft.com/office/drawing/2014/main" id="{4C856C7C-9B4D-E34E-BEF8-6FE14DF3F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19" name="Rectangle 920">
              <a:extLst>
                <a:ext uri="{FF2B5EF4-FFF2-40B4-BE49-F238E27FC236}">
                  <a16:creationId xmlns:a16="http://schemas.microsoft.com/office/drawing/2014/main" id="{E75357F7-348C-7C46-AE06-7A7DF580A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20" name="Group 921">
              <a:extLst>
                <a:ext uri="{FF2B5EF4-FFF2-40B4-BE49-F238E27FC236}">
                  <a16:creationId xmlns:a16="http://schemas.microsoft.com/office/drawing/2014/main" id="{FF488E2B-47A2-B440-A599-04535AB72D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36" name="AutoShape 922">
                <a:extLst>
                  <a:ext uri="{FF2B5EF4-FFF2-40B4-BE49-F238E27FC236}">
                    <a16:creationId xmlns:a16="http://schemas.microsoft.com/office/drawing/2014/main" id="{415D750D-E3C1-6E4E-B4EC-3463E7619C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37" name="AutoShape 923">
                <a:extLst>
                  <a:ext uri="{FF2B5EF4-FFF2-40B4-BE49-F238E27FC236}">
                    <a16:creationId xmlns:a16="http://schemas.microsoft.com/office/drawing/2014/main" id="{37701C35-EF2F-B04C-BD54-87B4B1643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21" name="Freeform 924">
              <a:extLst>
                <a:ext uri="{FF2B5EF4-FFF2-40B4-BE49-F238E27FC236}">
                  <a16:creationId xmlns:a16="http://schemas.microsoft.com/office/drawing/2014/main" id="{E22AAC27-6B47-3742-B283-B9A1BD590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22" name="Group 925">
              <a:extLst>
                <a:ext uri="{FF2B5EF4-FFF2-40B4-BE49-F238E27FC236}">
                  <a16:creationId xmlns:a16="http://schemas.microsoft.com/office/drawing/2014/main" id="{4FBE4506-2CCA-2F46-A053-51F3D09B33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34" name="AutoShape 926">
                <a:extLst>
                  <a:ext uri="{FF2B5EF4-FFF2-40B4-BE49-F238E27FC236}">
                    <a16:creationId xmlns:a16="http://schemas.microsoft.com/office/drawing/2014/main" id="{4AEB9237-7E7B-A84B-8DE4-0516B7928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35" name="AutoShape 927">
                <a:extLst>
                  <a:ext uri="{FF2B5EF4-FFF2-40B4-BE49-F238E27FC236}">
                    <a16:creationId xmlns:a16="http://schemas.microsoft.com/office/drawing/2014/main" id="{E5DA622B-C9CC-BA47-961A-7980BB631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23" name="Rectangle 928">
              <a:extLst>
                <a:ext uri="{FF2B5EF4-FFF2-40B4-BE49-F238E27FC236}">
                  <a16:creationId xmlns:a16="http://schemas.microsoft.com/office/drawing/2014/main" id="{8706B57A-1C9E-8744-AB23-A6BA829AE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24" name="Freeform 929">
              <a:extLst>
                <a:ext uri="{FF2B5EF4-FFF2-40B4-BE49-F238E27FC236}">
                  <a16:creationId xmlns:a16="http://schemas.microsoft.com/office/drawing/2014/main" id="{F32936CF-B1D3-E548-8F28-FA4ADA6EF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5" name="Freeform 930">
              <a:extLst>
                <a:ext uri="{FF2B5EF4-FFF2-40B4-BE49-F238E27FC236}">
                  <a16:creationId xmlns:a16="http://schemas.microsoft.com/office/drawing/2014/main" id="{4BB4341B-5C57-D949-B418-C55712B1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6" name="Oval 931">
              <a:extLst>
                <a:ext uri="{FF2B5EF4-FFF2-40B4-BE49-F238E27FC236}">
                  <a16:creationId xmlns:a16="http://schemas.microsoft.com/office/drawing/2014/main" id="{394FB08B-5FA1-3048-8588-FBA09886A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27" name="Freeform 932">
              <a:extLst>
                <a:ext uri="{FF2B5EF4-FFF2-40B4-BE49-F238E27FC236}">
                  <a16:creationId xmlns:a16="http://schemas.microsoft.com/office/drawing/2014/main" id="{29E6F9D3-F17E-A144-BBD9-7523BE3D5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8" name="AutoShape 933">
              <a:extLst>
                <a:ext uri="{FF2B5EF4-FFF2-40B4-BE49-F238E27FC236}">
                  <a16:creationId xmlns:a16="http://schemas.microsoft.com/office/drawing/2014/main" id="{D7E1D2B9-3681-3047-A7AF-EECD87500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29" name="AutoShape 934">
              <a:extLst>
                <a:ext uri="{FF2B5EF4-FFF2-40B4-BE49-F238E27FC236}">
                  <a16:creationId xmlns:a16="http://schemas.microsoft.com/office/drawing/2014/main" id="{C311279F-1D0A-2D4E-B6EB-9C1AE2949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0" name="Oval 935">
              <a:extLst>
                <a:ext uri="{FF2B5EF4-FFF2-40B4-BE49-F238E27FC236}">
                  <a16:creationId xmlns:a16="http://schemas.microsoft.com/office/drawing/2014/main" id="{C5C3F5E3-0BBB-854A-A8B1-DEADB4DC3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1" name="Oval 936">
              <a:extLst>
                <a:ext uri="{FF2B5EF4-FFF2-40B4-BE49-F238E27FC236}">
                  <a16:creationId xmlns:a16="http://schemas.microsoft.com/office/drawing/2014/main" id="{94E44572-FDAB-9D47-A897-89E0D3D3D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2" name="Oval 937">
              <a:extLst>
                <a:ext uri="{FF2B5EF4-FFF2-40B4-BE49-F238E27FC236}">
                  <a16:creationId xmlns:a16="http://schemas.microsoft.com/office/drawing/2014/main" id="{73E691BA-07FF-3643-9EB3-CC062E94E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3" name="Rectangle 938">
              <a:extLst>
                <a:ext uri="{FF2B5EF4-FFF2-40B4-BE49-F238E27FC236}">
                  <a16:creationId xmlns:a16="http://schemas.microsoft.com/office/drawing/2014/main" id="{9658C81D-C19E-F24D-B06A-39A73010F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443" name="Group 906">
            <a:extLst>
              <a:ext uri="{FF2B5EF4-FFF2-40B4-BE49-F238E27FC236}">
                <a16:creationId xmlns:a16="http://schemas.microsoft.com/office/drawing/2014/main" id="{FFB99537-5E59-B644-AEB4-233A66C95366}"/>
              </a:ext>
            </a:extLst>
          </p:cNvPr>
          <p:cNvGrpSpPr>
            <a:grpSpLocks/>
          </p:cNvGrpSpPr>
          <p:nvPr/>
        </p:nvGrpSpPr>
        <p:grpSpPr bwMode="auto">
          <a:xfrm>
            <a:off x="7858778" y="2601913"/>
            <a:ext cx="366712" cy="579437"/>
            <a:chOff x="4140" y="429"/>
            <a:chExt cx="1425" cy="2396"/>
          </a:xfrm>
        </p:grpSpPr>
        <p:sp>
          <p:nvSpPr>
            <p:cNvPr id="444" name="Freeform 907">
              <a:extLst>
                <a:ext uri="{FF2B5EF4-FFF2-40B4-BE49-F238E27FC236}">
                  <a16:creationId xmlns:a16="http://schemas.microsoft.com/office/drawing/2014/main" id="{BB807DDF-4DDF-6F4B-845D-CF6391B2E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5" name="Rectangle 908">
              <a:extLst>
                <a:ext uri="{FF2B5EF4-FFF2-40B4-BE49-F238E27FC236}">
                  <a16:creationId xmlns:a16="http://schemas.microsoft.com/office/drawing/2014/main" id="{B7550DCD-25D6-154E-995F-FFFAE1F68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46" name="Freeform 909">
              <a:extLst>
                <a:ext uri="{FF2B5EF4-FFF2-40B4-BE49-F238E27FC236}">
                  <a16:creationId xmlns:a16="http://schemas.microsoft.com/office/drawing/2014/main" id="{7410F70D-EA20-E144-83F7-22C56E473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7" name="Freeform 910">
              <a:extLst>
                <a:ext uri="{FF2B5EF4-FFF2-40B4-BE49-F238E27FC236}">
                  <a16:creationId xmlns:a16="http://schemas.microsoft.com/office/drawing/2014/main" id="{2276AAC4-1AF3-2146-A809-02D976615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8" name="Rectangle 911">
              <a:extLst>
                <a:ext uri="{FF2B5EF4-FFF2-40B4-BE49-F238E27FC236}">
                  <a16:creationId xmlns:a16="http://schemas.microsoft.com/office/drawing/2014/main" id="{04D7B686-975F-EC43-A7D8-457A254E8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49" name="Group 912">
              <a:extLst>
                <a:ext uri="{FF2B5EF4-FFF2-40B4-BE49-F238E27FC236}">
                  <a16:creationId xmlns:a16="http://schemas.microsoft.com/office/drawing/2014/main" id="{7F435D06-BA46-DB48-91BB-46CF713E2E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74" name="AutoShape 913">
                <a:extLst>
                  <a:ext uri="{FF2B5EF4-FFF2-40B4-BE49-F238E27FC236}">
                    <a16:creationId xmlns:a16="http://schemas.microsoft.com/office/drawing/2014/main" id="{D8D71F51-73F7-694D-AA70-44AD27E40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75" name="AutoShape 914">
                <a:extLst>
                  <a:ext uri="{FF2B5EF4-FFF2-40B4-BE49-F238E27FC236}">
                    <a16:creationId xmlns:a16="http://schemas.microsoft.com/office/drawing/2014/main" id="{2A4CD895-5D57-C846-B8B5-773EAD0FE2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50" name="Rectangle 915">
              <a:extLst>
                <a:ext uri="{FF2B5EF4-FFF2-40B4-BE49-F238E27FC236}">
                  <a16:creationId xmlns:a16="http://schemas.microsoft.com/office/drawing/2014/main" id="{8F0CEBF5-51C2-8F4E-A20F-D95B3F3DA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51" name="Group 916">
              <a:extLst>
                <a:ext uri="{FF2B5EF4-FFF2-40B4-BE49-F238E27FC236}">
                  <a16:creationId xmlns:a16="http://schemas.microsoft.com/office/drawing/2014/main" id="{AB037EC5-0777-3348-B801-D80BB4A06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72" name="AutoShape 917">
                <a:extLst>
                  <a:ext uri="{FF2B5EF4-FFF2-40B4-BE49-F238E27FC236}">
                    <a16:creationId xmlns:a16="http://schemas.microsoft.com/office/drawing/2014/main" id="{57705BC2-4269-A546-A2F7-44D6E6FA6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73" name="AutoShape 918">
                <a:extLst>
                  <a:ext uri="{FF2B5EF4-FFF2-40B4-BE49-F238E27FC236}">
                    <a16:creationId xmlns:a16="http://schemas.microsoft.com/office/drawing/2014/main" id="{606F8FBB-6E7D-5240-AB6F-3743412B8E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52" name="Rectangle 919">
              <a:extLst>
                <a:ext uri="{FF2B5EF4-FFF2-40B4-BE49-F238E27FC236}">
                  <a16:creationId xmlns:a16="http://schemas.microsoft.com/office/drawing/2014/main" id="{8764B3B1-163F-6743-BB00-4BEBDFA76C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53" name="Rectangle 920">
              <a:extLst>
                <a:ext uri="{FF2B5EF4-FFF2-40B4-BE49-F238E27FC236}">
                  <a16:creationId xmlns:a16="http://schemas.microsoft.com/office/drawing/2014/main" id="{31A39B1E-BEC2-484D-A529-ED02B246B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54" name="Group 921">
              <a:extLst>
                <a:ext uri="{FF2B5EF4-FFF2-40B4-BE49-F238E27FC236}">
                  <a16:creationId xmlns:a16="http://schemas.microsoft.com/office/drawing/2014/main" id="{8518BA7E-0F47-1642-8C94-0EEF9F7EAD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70" name="AutoShape 922">
                <a:extLst>
                  <a:ext uri="{FF2B5EF4-FFF2-40B4-BE49-F238E27FC236}">
                    <a16:creationId xmlns:a16="http://schemas.microsoft.com/office/drawing/2014/main" id="{93172085-A077-D449-B4F0-96416035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71" name="AutoShape 923">
                <a:extLst>
                  <a:ext uri="{FF2B5EF4-FFF2-40B4-BE49-F238E27FC236}">
                    <a16:creationId xmlns:a16="http://schemas.microsoft.com/office/drawing/2014/main" id="{9CD7E6D4-1563-CC47-9787-5045B582D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55" name="Freeform 924">
              <a:extLst>
                <a:ext uri="{FF2B5EF4-FFF2-40B4-BE49-F238E27FC236}">
                  <a16:creationId xmlns:a16="http://schemas.microsoft.com/office/drawing/2014/main" id="{717941A9-04EE-C24B-86D5-FAD417230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56" name="Group 925">
              <a:extLst>
                <a:ext uri="{FF2B5EF4-FFF2-40B4-BE49-F238E27FC236}">
                  <a16:creationId xmlns:a16="http://schemas.microsoft.com/office/drawing/2014/main" id="{02A7942B-5E16-664A-AD8B-9FCCC81FDE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68" name="AutoShape 926">
                <a:extLst>
                  <a:ext uri="{FF2B5EF4-FFF2-40B4-BE49-F238E27FC236}">
                    <a16:creationId xmlns:a16="http://schemas.microsoft.com/office/drawing/2014/main" id="{70D7759D-E01C-DE4B-90E5-9E27F2F4D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69" name="AutoShape 927">
                <a:extLst>
                  <a:ext uri="{FF2B5EF4-FFF2-40B4-BE49-F238E27FC236}">
                    <a16:creationId xmlns:a16="http://schemas.microsoft.com/office/drawing/2014/main" id="{52773811-A440-9246-B4E6-A2AB3D516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57" name="Rectangle 928">
              <a:extLst>
                <a:ext uri="{FF2B5EF4-FFF2-40B4-BE49-F238E27FC236}">
                  <a16:creationId xmlns:a16="http://schemas.microsoft.com/office/drawing/2014/main" id="{2B266F5F-A708-CB4C-8E5D-A7C3959DF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58" name="Freeform 929">
              <a:extLst>
                <a:ext uri="{FF2B5EF4-FFF2-40B4-BE49-F238E27FC236}">
                  <a16:creationId xmlns:a16="http://schemas.microsoft.com/office/drawing/2014/main" id="{5852E06D-545E-CA4C-8238-C649A61E2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59" name="Freeform 930">
              <a:extLst>
                <a:ext uri="{FF2B5EF4-FFF2-40B4-BE49-F238E27FC236}">
                  <a16:creationId xmlns:a16="http://schemas.microsoft.com/office/drawing/2014/main" id="{42EE8B88-BF03-304C-9E14-BCBF64A23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60" name="Oval 931">
              <a:extLst>
                <a:ext uri="{FF2B5EF4-FFF2-40B4-BE49-F238E27FC236}">
                  <a16:creationId xmlns:a16="http://schemas.microsoft.com/office/drawing/2014/main" id="{74C7C49F-A655-9D4D-A31E-196191599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1" name="Freeform 932">
              <a:extLst>
                <a:ext uri="{FF2B5EF4-FFF2-40B4-BE49-F238E27FC236}">
                  <a16:creationId xmlns:a16="http://schemas.microsoft.com/office/drawing/2014/main" id="{927851E8-58B0-EE45-9D21-E7B0DCE90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62" name="AutoShape 933">
              <a:extLst>
                <a:ext uri="{FF2B5EF4-FFF2-40B4-BE49-F238E27FC236}">
                  <a16:creationId xmlns:a16="http://schemas.microsoft.com/office/drawing/2014/main" id="{7EC4AB0D-E1AA-7347-A2C2-89F18FBF1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3" name="AutoShape 934">
              <a:extLst>
                <a:ext uri="{FF2B5EF4-FFF2-40B4-BE49-F238E27FC236}">
                  <a16:creationId xmlns:a16="http://schemas.microsoft.com/office/drawing/2014/main" id="{1E4BDC9C-CD6F-0B4F-A99F-51B87F9CA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4" name="Oval 935">
              <a:extLst>
                <a:ext uri="{FF2B5EF4-FFF2-40B4-BE49-F238E27FC236}">
                  <a16:creationId xmlns:a16="http://schemas.microsoft.com/office/drawing/2014/main" id="{0B33FC98-AC2F-614C-9455-D77527D7D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5" name="Oval 936">
              <a:extLst>
                <a:ext uri="{FF2B5EF4-FFF2-40B4-BE49-F238E27FC236}">
                  <a16:creationId xmlns:a16="http://schemas.microsoft.com/office/drawing/2014/main" id="{6FEEFCEB-E528-BB43-A2A5-DD1F31DBE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6" name="Oval 937">
              <a:extLst>
                <a:ext uri="{FF2B5EF4-FFF2-40B4-BE49-F238E27FC236}">
                  <a16:creationId xmlns:a16="http://schemas.microsoft.com/office/drawing/2014/main" id="{495857E5-6CAF-F843-9D1C-1A92C264C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7" name="Rectangle 938">
              <a:extLst>
                <a:ext uri="{FF2B5EF4-FFF2-40B4-BE49-F238E27FC236}">
                  <a16:creationId xmlns:a16="http://schemas.microsoft.com/office/drawing/2014/main" id="{9E0DC27B-37F7-D049-AA0C-9AB63EC63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7E3426FA-3482-5E4A-A528-0E8E566A4D7E}"/>
              </a:ext>
            </a:extLst>
          </p:cNvPr>
          <p:cNvGrpSpPr/>
          <p:nvPr/>
        </p:nvGrpSpPr>
        <p:grpSpPr>
          <a:xfrm>
            <a:off x="6081784" y="2929417"/>
            <a:ext cx="914400" cy="479686"/>
            <a:chOff x="3668110" y="2448910"/>
            <a:chExt cx="3794234" cy="2165130"/>
          </a:xfrm>
        </p:grpSpPr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5B50E342-10AE-DD45-B84C-290673A4820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2BA9AB2A-EBFD-5D41-ACFD-A73D2D397A5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75E7BF97-6EB0-9B4B-812E-F41672042DFA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490" name="Freeform 489">
                <a:extLst>
                  <a:ext uri="{FF2B5EF4-FFF2-40B4-BE49-F238E27FC236}">
                    <a16:creationId xmlns:a16="http://schemas.microsoft.com/office/drawing/2014/main" id="{532D22AD-3B9D-DC46-94FD-EF7A344D65E2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1" name="Freeform 490">
                <a:extLst>
                  <a:ext uri="{FF2B5EF4-FFF2-40B4-BE49-F238E27FC236}">
                    <a16:creationId xmlns:a16="http://schemas.microsoft.com/office/drawing/2014/main" id="{E3DA8968-5BE7-7A4D-B9D3-E505E57CD6A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2" name="Freeform 491">
                <a:extLst>
                  <a:ext uri="{FF2B5EF4-FFF2-40B4-BE49-F238E27FC236}">
                    <a16:creationId xmlns:a16="http://schemas.microsoft.com/office/drawing/2014/main" id="{38F10849-6789-B147-9F87-B51CE4DE4E0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0484EB68-033C-1642-B24F-4A3A9B54A45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EDB87E7C-D7FD-D444-9A5D-25D76A2CE906}"/>
              </a:ext>
            </a:extLst>
          </p:cNvPr>
          <p:cNvGrpSpPr/>
          <p:nvPr/>
        </p:nvGrpSpPr>
        <p:grpSpPr>
          <a:xfrm>
            <a:off x="4861367" y="2210765"/>
            <a:ext cx="894855" cy="442494"/>
            <a:chOff x="7493876" y="2774731"/>
            <a:chExt cx="1481958" cy="894622"/>
          </a:xfrm>
        </p:grpSpPr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BC20C5BE-F060-ED46-8005-38BC63A57B6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9E7D6CAC-C7AB-3943-99DE-0F0AA0F6448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0D41025D-1978-4D43-9CC3-306E9010B7D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1" name="Freeform 500">
                <a:extLst>
                  <a:ext uri="{FF2B5EF4-FFF2-40B4-BE49-F238E27FC236}">
                    <a16:creationId xmlns:a16="http://schemas.microsoft.com/office/drawing/2014/main" id="{52CB287C-BAC6-394B-8022-7463D50891E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2" name="Freeform 501">
                <a:extLst>
                  <a:ext uri="{FF2B5EF4-FFF2-40B4-BE49-F238E27FC236}">
                    <a16:creationId xmlns:a16="http://schemas.microsoft.com/office/drawing/2014/main" id="{5DEB1CA4-CAC3-C240-9AAF-91D0139DA8B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3" name="Freeform 502">
                <a:extLst>
                  <a:ext uri="{FF2B5EF4-FFF2-40B4-BE49-F238E27FC236}">
                    <a16:creationId xmlns:a16="http://schemas.microsoft.com/office/drawing/2014/main" id="{1C2693DA-778C-4944-919A-CF21C578E11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4" name="Freeform 503">
                <a:extLst>
                  <a:ext uri="{FF2B5EF4-FFF2-40B4-BE49-F238E27FC236}">
                    <a16:creationId xmlns:a16="http://schemas.microsoft.com/office/drawing/2014/main" id="{F6DC7364-F4E4-CF49-BB2A-77390D7D6B7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7B0CED86-761A-374B-AB2F-FCFDE7448080}"/>
              </a:ext>
            </a:extLst>
          </p:cNvPr>
          <p:cNvGrpSpPr/>
          <p:nvPr/>
        </p:nvGrpSpPr>
        <p:grpSpPr>
          <a:xfrm>
            <a:off x="4035095" y="4580587"/>
            <a:ext cx="652815" cy="339144"/>
            <a:chOff x="3668110" y="2448910"/>
            <a:chExt cx="3794234" cy="2165130"/>
          </a:xfrm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9BBAA179-C5C9-934E-87E1-FA617CE00663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C29E590F-6825-9A40-A498-A44BF2188D5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2A3D89C3-8CC4-AA4C-8A47-636A30916C86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33" name="Freeform 532">
                <a:extLst>
                  <a:ext uri="{FF2B5EF4-FFF2-40B4-BE49-F238E27FC236}">
                    <a16:creationId xmlns:a16="http://schemas.microsoft.com/office/drawing/2014/main" id="{397371B1-6A40-1543-86A4-EE158E3D1C39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id="{49607A7E-6C2B-1A4F-A0AC-371B2BF0E95B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id="{A4992BAF-197D-0A46-B4D7-0A015D6E4E29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:a16="http://schemas.microsoft.com/office/drawing/2014/main" id="{14ECF90B-EFDD-434F-8F31-3916EDC8747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E9A6FA6C-F6BD-FA40-BBDA-D7EA0AED53F2}"/>
              </a:ext>
            </a:extLst>
          </p:cNvPr>
          <p:cNvGrpSpPr/>
          <p:nvPr/>
        </p:nvGrpSpPr>
        <p:grpSpPr>
          <a:xfrm>
            <a:off x="4730749" y="4991280"/>
            <a:ext cx="666096" cy="353718"/>
            <a:chOff x="3668110" y="2448910"/>
            <a:chExt cx="3794234" cy="2165130"/>
          </a:xfrm>
        </p:grpSpPr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CAE2F039-DD40-3A48-9AC8-9C2A99EEFAD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6D740F9F-16A3-B143-8C62-AC01C4B6EFA2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id="{222CD540-1DC4-CE47-8E55-94622339956A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41" name="Freeform 540">
                <a:extLst>
                  <a:ext uri="{FF2B5EF4-FFF2-40B4-BE49-F238E27FC236}">
                    <a16:creationId xmlns:a16="http://schemas.microsoft.com/office/drawing/2014/main" id="{7BB2F9F3-42C5-C14F-874D-38916950811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F5CA110F-36BE-0544-8D7E-2DE8D4B4741B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209D7ABC-C606-2A48-A8BD-7A7EE760D921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672D5EB4-39AD-D845-85C0-1E266B28683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077C9074-AE78-0E43-AFCC-F714715C1D80}"/>
              </a:ext>
            </a:extLst>
          </p:cNvPr>
          <p:cNvGrpSpPr/>
          <p:nvPr/>
        </p:nvGrpSpPr>
        <p:grpSpPr>
          <a:xfrm>
            <a:off x="6268889" y="4785461"/>
            <a:ext cx="666096" cy="353718"/>
            <a:chOff x="3668110" y="2448910"/>
            <a:chExt cx="3794234" cy="2165130"/>
          </a:xfrm>
        </p:grpSpPr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7C2B1C24-ED53-7248-9224-FDF65E2FB02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6B962A42-1C84-294B-971C-D6BB6C70822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64" name="Group 563">
              <a:extLst>
                <a:ext uri="{FF2B5EF4-FFF2-40B4-BE49-F238E27FC236}">
                  <a16:creationId xmlns:a16="http://schemas.microsoft.com/office/drawing/2014/main" id="{4507F2CE-D7DB-B34C-A5C0-1D0636D5EEE0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65" name="Freeform 564">
                <a:extLst>
                  <a:ext uri="{FF2B5EF4-FFF2-40B4-BE49-F238E27FC236}">
                    <a16:creationId xmlns:a16="http://schemas.microsoft.com/office/drawing/2014/main" id="{37028B07-0480-9843-B746-F1C1B22906F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6" name="Freeform 565">
                <a:extLst>
                  <a:ext uri="{FF2B5EF4-FFF2-40B4-BE49-F238E27FC236}">
                    <a16:creationId xmlns:a16="http://schemas.microsoft.com/office/drawing/2014/main" id="{1531C185-F635-6D42-ADCA-E4BE28DB258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7" name="Freeform 566">
                <a:extLst>
                  <a:ext uri="{FF2B5EF4-FFF2-40B4-BE49-F238E27FC236}">
                    <a16:creationId xmlns:a16="http://schemas.microsoft.com/office/drawing/2014/main" id="{264F9469-1DC3-3C41-8274-0B629F42DC21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8" name="Freeform 567">
                <a:extLst>
                  <a:ext uri="{FF2B5EF4-FFF2-40B4-BE49-F238E27FC236}">
                    <a16:creationId xmlns:a16="http://schemas.microsoft.com/office/drawing/2014/main" id="{C51DDA58-AB33-EB45-A6DC-64C2A9A27FF3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55DFCCBC-22D3-2D40-9740-FFE6A5719573}"/>
              </a:ext>
            </a:extLst>
          </p:cNvPr>
          <p:cNvGrpSpPr/>
          <p:nvPr/>
        </p:nvGrpSpPr>
        <p:grpSpPr>
          <a:xfrm>
            <a:off x="8198241" y="4810599"/>
            <a:ext cx="666096" cy="353718"/>
            <a:chOff x="3668110" y="2448910"/>
            <a:chExt cx="3794234" cy="2165130"/>
          </a:xfrm>
        </p:grpSpPr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7A98DD32-3395-6C44-9263-FD896166264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B4972D53-F88E-F841-9E16-8268923AB1FA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72" name="Group 571">
              <a:extLst>
                <a:ext uri="{FF2B5EF4-FFF2-40B4-BE49-F238E27FC236}">
                  <a16:creationId xmlns:a16="http://schemas.microsoft.com/office/drawing/2014/main" id="{88BF304D-88B6-4840-AEA5-FDE07CDB9B46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73" name="Freeform 572">
                <a:extLst>
                  <a:ext uri="{FF2B5EF4-FFF2-40B4-BE49-F238E27FC236}">
                    <a16:creationId xmlns:a16="http://schemas.microsoft.com/office/drawing/2014/main" id="{5D8F1ECA-65DB-0A40-8059-392C8EBB1351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4" name="Freeform 573">
                <a:extLst>
                  <a:ext uri="{FF2B5EF4-FFF2-40B4-BE49-F238E27FC236}">
                    <a16:creationId xmlns:a16="http://schemas.microsoft.com/office/drawing/2014/main" id="{01153B8F-C99F-FD4D-AE0D-172E3D5276BC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5" name="Freeform 574">
                <a:extLst>
                  <a:ext uri="{FF2B5EF4-FFF2-40B4-BE49-F238E27FC236}">
                    <a16:creationId xmlns:a16="http://schemas.microsoft.com/office/drawing/2014/main" id="{62AAEB46-CB40-6041-83A4-8D950D0F868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6" name="Freeform 575">
                <a:extLst>
                  <a:ext uri="{FF2B5EF4-FFF2-40B4-BE49-F238E27FC236}">
                    <a16:creationId xmlns:a16="http://schemas.microsoft.com/office/drawing/2014/main" id="{80F12A0B-3E4C-0444-989C-75899CBF68F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966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Switches vs. routers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Freeform 3">
            <a:extLst>
              <a:ext uri="{FF2B5EF4-FFF2-40B4-BE49-F238E27FC236}">
                <a16:creationId xmlns:a16="http://schemas.microsoft.com/office/drawing/2014/main" id="{01F07BE4-0531-7444-A1F5-60C180F08530}"/>
              </a:ext>
            </a:extLst>
          </p:cNvPr>
          <p:cNvSpPr>
            <a:spLocks/>
          </p:cNvSpPr>
          <p:nvPr/>
        </p:nvSpPr>
        <p:spPr bwMode="auto">
          <a:xfrm flipH="1">
            <a:off x="9361825" y="2092325"/>
            <a:ext cx="638175" cy="803639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22" name="Freeform 10">
            <a:extLst>
              <a:ext uri="{FF2B5EF4-FFF2-40B4-BE49-F238E27FC236}">
                <a16:creationId xmlns:a16="http://schemas.microsoft.com/office/drawing/2014/main" id="{AB992FF6-010D-6E4B-AAE6-09AEF8090B80}"/>
              </a:ext>
            </a:extLst>
          </p:cNvPr>
          <p:cNvSpPr>
            <a:spLocks/>
          </p:cNvSpPr>
          <p:nvPr/>
        </p:nvSpPr>
        <p:spPr bwMode="auto">
          <a:xfrm>
            <a:off x="9349126" y="844952"/>
            <a:ext cx="360363" cy="1517612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24" name="Rectangle 24">
            <a:extLst>
              <a:ext uri="{FF2B5EF4-FFF2-40B4-BE49-F238E27FC236}">
                <a16:creationId xmlns:a16="http://schemas.microsoft.com/office/drawing/2014/main" id="{40F95C2F-93D8-8641-B89D-44099AAF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539" y="862377"/>
            <a:ext cx="1273175" cy="15367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Arial" charset="0"/>
            </a:endParaRPr>
          </a:p>
        </p:txBody>
      </p:sp>
      <p:sp>
        <p:nvSpPr>
          <p:cNvPr id="225" name="Line 25">
            <a:extLst>
              <a:ext uri="{FF2B5EF4-FFF2-40B4-BE49-F238E27FC236}">
                <a16:creationId xmlns:a16="http://schemas.microsoft.com/office/drawing/2014/main" id="{D33B7F54-4590-CD44-AAC5-D038D030BE3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7539" y="117987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26" name="Text Box 26">
            <a:extLst>
              <a:ext uri="{FF2B5EF4-FFF2-40B4-BE49-F238E27FC236}">
                <a16:creationId xmlns:a16="http://schemas.microsoft.com/office/drawing/2014/main" id="{A909BE45-EB97-0B47-8BBD-A683AD590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6901" y="829039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application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transport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network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link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physical</a:t>
            </a:r>
          </a:p>
        </p:txBody>
      </p:sp>
      <p:sp>
        <p:nvSpPr>
          <p:cNvPr id="227" name="Line 27">
            <a:extLst>
              <a:ext uri="{FF2B5EF4-FFF2-40B4-BE49-F238E27FC236}">
                <a16:creationId xmlns:a16="http://schemas.microsoft.com/office/drawing/2014/main" id="{745AFD95-7E6A-4A41-A5E2-AA9F581238E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5476" y="150055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28" name="Line 28">
            <a:extLst>
              <a:ext uri="{FF2B5EF4-FFF2-40B4-BE49-F238E27FC236}">
                <a16:creationId xmlns:a16="http://schemas.microsoft.com/office/drawing/2014/main" id="{B0DBF066-F9B4-A742-A513-93884F553186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0239" y="178153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29" name="Line 29">
            <a:extLst>
              <a:ext uri="{FF2B5EF4-FFF2-40B4-BE49-F238E27FC236}">
                <a16:creationId xmlns:a16="http://schemas.microsoft.com/office/drawing/2014/main" id="{F534CDCB-A35A-D441-9712-36C2335EB29A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0239" y="205776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230" name="Group 88">
            <a:extLst>
              <a:ext uri="{FF2B5EF4-FFF2-40B4-BE49-F238E27FC236}">
                <a16:creationId xmlns:a16="http://schemas.microsoft.com/office/drawing/2014/main" id="{99EDF56C-6A01-F94E-A728-5194B4128F84}"/>
              </a:ext>
            </a:extLst>
          </p:cNvPr>
          <p:cNvGrpSpPr>
            <a:grpSpLocks/>
          </p:cNvGrpSpPr>
          <p:nvPr/>
        </p:nvGrpSpPr>
        <p:grpSpPr bwMode="auto">
          <a:xfrm>
            <a:off x="9518991" y="3463925"/>
            <a:ext cx="1328738" cy="996950"/>
            <a:chOff x="3593" y="192"/>
            <a:chExt cx="837" cy="628"/>
          </a:xfrm>
        </p:grpSpPr>
        <p:sp>
          <p:nvSpPr>
            <p:cNvPr id="232" name="Rectangle 90">
              <a:extLst>
                <a:ext uri="{FF2B5EF4-FFF2-40B4-BE49-F238E27FC236}">
                  <a16:creationId xmlns:a16="http://schemas.microsoft.com/office/drawing/2014/main" id="{2B37CAA8-6688-1947-99A7-8F92E5A76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233" name="Line 91">
              <a:extLst>
                <a:ext uri="{FF2B5EF4-FFF2-40B4-BE49-F238E27FC236}">
                  <a16:creationId xmlns:a16="http://schemas.microsoft.com/office/drawing/2014/main" id="{769A4C50-D6BC-5A4A-9CA6-C318AA142C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34" name="Text Box 92">
              <a:extLst>
                <a:ext uri="{FF2B5EF4-FFF2-40B4-BE49-F238E27FC236}">
                  <a16:creationId xmlns:a16="http://schemas.microsoft.com/office/drawing/2014/main" id="{3E12E849-9B9D-4241-8E11-CE64E8ECB9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3" y="192"/>
              <a:ext cx="83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network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link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physical</a:t>
              </a:r>
            </a:p>
          </p:txBody>
        </p:sp>
        <p:sp>
          <p:nvSpPr>
            <p:cNvPr id="235" name="Line 93">
              <a:extLst>
                <a:ext uri="{FF2B5EF4-FFF2-40B4-BE49-F238E27FC236}">
                  <a16:creationId xmlns:a16="http://schemas.microsoft.com/office/drawing/2014/main" id="{B1DB0967-A4F5-4942-A8F6-F4308097A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36" name="Group 94">
            <a:extLst>
              <a:ext uri="{FF2B5EF4-FFF2-40B4-BE49-F238E27FC236}">
                <a16:creationId xmlns:a16="http://schemas.microsoft.com/office/drawing/2014/main" id="{A2F919B7-DD6F-7244-A0F2-19268AF16CDA}"/>
              </a:ext>
            </a:extLst>
          </p:cNvPr>
          <p:cNvGrpSpPr>
            <a:grpSpLocks/>
          </p:cNvGrpSpPr>
          <p:nvPr/>
        </p:nvGrpSpPr>
        <p:grpSpPr bwMode="auto">
          <a:xfrm>
            <a:off x="9901576" y="2097452"/>
            <a:ext cx="1317625" cy="695325"/>
            <a:chOff x="4714" y="633"/>
            <a:chExt cx="830" cy="438"/>
          </a:xfrm>
        </p:grpSpPr>
        <p:sp>
          <p:nvSpPr>
            <p:cNvPr id="238" name="Rectangle 96">
              <a:extLst>
                <a:ext uri="{FF2B5EF4-FFF2-40B4-BE49-F238E27FC236}">
                  <a16:creationId xmlns:a16="http://schemas.microsoft.com/office/drawing/2014/main" id="{A2C107D3-D803-9C4C-8309-56EECF5D3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239" name="Line 97">
              <a:extLst>
                <a:ext uri="{FF2B5EF4-FFF2-40B4-BE49-F238E27FC236}">
                  <a16:creationId xmlns:a16="http://schemas.microsoft.com/office/drawing/2014/main" id="{99CB6AF6-DE90-BC49-BA50-9A0CC79513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40" name="Text Box 98">
              <a:extLst>
                <a:ext uri="{FF2B5EF4-FFF2-40B4-BE49-F238E27FC236}">
                  <a16:creationId xmlns:a16="http://schemas.microsoft.com/office/drawing/2014/main" id="{626648BF-F132-7741-A82C-B2A2D25C64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4" y="633"/>
              <a:ext cx="830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link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physical</a:t>
              </a:r>
            </a:p>
          </p:txBody>
        </p:sp>
      </p:grpSp>
      <p:sp>
        <p:nvSpPr>
          <p:cNvPr id="241" name="Text Box 167">
            <a:extLst>
              <a:ext uri="{FF2B5EF4-FFF2-40B4-BE49-F238E27FC236}">
                <a16:creationId xmlns:a16="http://schemas.microsoft.com/office/drawing/2014/main" id="{0D414E66-52A4-FD45-9F38-C0B146F4F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2851" y="2943589"/>
            <a:ext cx="7992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switch</a:t>
            </a:r>
          </a:p>
        </p:txBody>
      </p:sp>
      <p:grpSp>
        <p:nvGrpSpPr>
          <p:cNvPr id="242" name="Group 39">
            <a:extLst>
              <a:ext uri="{FF2B5EF4-FFF2-40B4-BE49-F238E27FC236}">
                <a16:creationId xmlns:a16="http://schemas.microsoft.com/office/drawing/2014/main" id="{A9D85F99-184A-C247-8EEF-D6424E29B19D}"/>
              </a:ext>
            </a:extLst>
          </p:cNvPr>
          <p:cNvGrpSpPr>
            <a:grpSpLocks/>
          </p:cNvGrpSpPr>
          <p:nvPr/>
        </p:nvGrpSpPr>
        <p:grpSpPr bwMode="auto">
          <a:xfrm>
            <a:off x="7270588" y="1487019"/>
            <a:ext cx="917575" cy="307975"/>
            <a:chOff x="1080" y="911"/>
            <a:chExt cx="578" cy="194"/>
          </a:xfrm>
        </p:grpSpPr>
        <p:sp>
          <p:nvSpPr>
            <p:cNvPr id="243" name="Rectangle 40">
              <a:extLst>
                <a:ext uri="{FF2B5EF4-FFF2-40B4-BE49-F238E27FC236}">
                  <a16:creationId xmlns:a16="http://schemas.microsoft.com/office/drawing/2014/main" id="{93627791-CAF3-F246-8904-D04C8A4CA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" y="939"/>
              <a:ext cx="576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244" name="Text Box 4">
              <a:extLst>
                <a:ext uri="{FF2B5EF4-FFF2-40B4-BE49-F238E27FC236}">
                  <a16:creationId xmlns:a16="http://schemas.microsoft.com/office/drawing/2014/main" id="{B40F8DAC-E0F6-FF42-8FD8-853D7E460A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0" y="911"/>
              <a:ext cx="56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datagram</a:t>
              </a:r>
            </a:p>
          </p:txBody>
        </p:sp>
      </p:grpSp>
      <p:sp>
        <p:nvSpPr>
          <p:cNvPr id="246" name="Rectangle 58">
            <a:extLst>
              <a:ext uri="{FF2B5EF4-FFF2-40B4-BE49-F238E27FC236}">
                <a16:creationId xmlns:a16="http://schemas.microsoft.com/office/drawing/2014/main" id="{904DF746-C0E7-BF47-8215-521928307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9114" y="4605702"/>
            <a:ext cx="1273175" cy="15367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Arial" charset="0"/>
            </a:endParaRPr>
          </a:p>
        </p:txBody>
      </p:sp>
      <p:sp>
        <p:nvSpPr>
          <p:cNvPr id="247" name="Line 59">
            <a:extLst>
              <a:ext uri="{FF2B5EF4-FFF2-40B4-BE49-F238E27FC236}">
                <a16:creationId xmlns:a16="http://schemas.microsoft.com/office/drawing/2014/main" id="{4A61DB1F-938B-0D45-86D5-7E3D32CE6B90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9114" y="492320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48" name="Text Box 60">
            <a:extLst>
              <a:ext uri="{FF2B5EF4-FFF2-40B4-BE49-F238E27FC236}">
                <a16:creationId xmlns:a16="http://schemas.microsoft.com/office/drawing/2014/main" id="{29965BFE-AAD6-C14F-A3B2-09C709999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8476" y="4578714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application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transport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network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link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physical</a:t>
            </a:r>
          </a:p>
        </p:txBody>
      </p:sp>
      <p:sp>
        <p:nvSpPr>
          <p:cNvPr id="249" name="Line 61">
            <a:extLst>
              <a:ext uri="{FF2B5EF4-FFF2-40B4-BE49-F238E27FC236}">
                <a16:creationId xmlns:a16="http://schemas.microsoft.com/office/drawing/2014/main" id="{5777DFE7-3058-8B41-BCBE-0C467A09331A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7051" y="524387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50" name="Line 62">
            <a:extLst>
              <a:ext uri="{FF2B5EF4-FFF2-40B4-BE49-F238E27FC236}">
                <a16:creationId xmlns:a16="http://schemas.microsoft.com/office/drawing/2014/main" id="{810CDF14-3EE2-C44A-B1BA-C360A7B12F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1814" y="552486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51" name="Line 63">
            <a:extLst>
              <a:ext uri="{FF2B5EF4-FFF2-40B4-BE49-F238E27FC236}">
                <a16:creationId xmlns:a16="http://schemas.microsoft.com/office/drawing/2014/main" id="{1E96DEAF-7097-7648-BDB7-732EDCB108C0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1814" y="580108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52" name="Freeform 49">
            <a:extLst>
              <a:ext uri="{FF2B5EF4-FFF2-40B4-BE49-F238E27FC236}">
                <a16:creationId xmlns:a16="http://schemas.microsoft.com/office/drawing/2014/main" id="{E2EE8043-3257-FE4A-92F4-B6F48FD9FDFC}"/>
              </a:ext>
            </a:extLst>
          </p:cNvPr>
          <p:cNvSpPr>
            <a:spLocks/>
          </p:cNvSpPr>
          <p:nvPr/>
        </p:nvSpPr>
        <p:spPr bwMode="auto">
          <a:xfrm>
            <a:off x="9264650" y="4613275"/>
            <a:ext cx="406739" cy="1784714"/>
          </a:xfrm>
          <a:custGeom>
            <a:avLst/>
            <a:gdLst>
              <a:gd name="T0" fmla="*/ 0 w 240"/>
              <a:gd name="T1" fmla="*/ 2147483647 h 1170"/>
              <a:gd name="T2" fmla="*/ 2147483647 w 240"/>
              <a:gd name="T3" fmla="*/ 0 h 1170"/>
              <a:gd name="T4" fmla="*/ 2147483647 w 240"/>
              <a:gd name="T5" fmla="*/ 2147483647 h 1170"/>
              <a:gd name="T6" fmla="*/ 2147483647 w 240"/>
              <a:gd name="T7" fmla="*/ 2147483647 h 1170"/>
              <a:gd name="T8" fmla="*/ 0 w 240"/>
              <a:gd name="T9" fmla="*/ 2147483647 h 1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0" h="1170">
                <a:moveTo>
                  <a:pt x="0" y="960"/>
                </a:moveTo>
                <a:lnTo>
                  <a:pt x="6" y="0"/>
                </a:lnTo>
                <a:lnTo>
                  <a:pt x="240" y="1092"/>
                </a:lnTo>
                <a:lnTo>
                  <a:pt x="168" y="1170"/>
                </a:lnTo>
                <a:lnTo>
                  <a:pt x="0" y="960"/>
                </a:lnTo>
                <a:close/>
              </a:path>
            </a:pathLst>
          </a:custGeom>
          <a:gradFill rotWithShape="1">
            <a:gsLst>
              <a:gs pos="100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253" name="Group 50">
            <a:extLst>
              <a:ext uri="{FF2B5EF4-FFF2-40B4-BE49-F238E27FC236}">
                <a16:creationId xmlns:a16="http://schemas.microsoft.com/office/drawing/2014/main" id="{3FA51AA2-677E-5946-8932-3BD724A74658}"/>
              </a:ext>
            </a:extLst>
          </p:cNvPr>
          <p:cNvGrpSpPr>
            <a:grpSpLocks/>
          </p:cNvGrpSpPr>
          <p:nvPr/>
        </p:nvGrpSpPr>
        <p:grpSpPr bwMode="auto">
          <a:xfrm>
            <a:off x="7112339" y="1754552"/>
            <a:ext cx="1095375" cy="338137"/>
            <a:chOff x="998" y="1077"/>
            <a:chExt cx="690" cy="213"/>
          </a:xfrm>
        </p:grpSpPr>
        <p:sp>
          <p:nvSpPr>
            <p:cNvPr id="254" name="Rectangle 51">
              <a:extLst>
                <a:ext uri="{FF2B5EF4-FFF2-40B4-BE49-F238E27FC236}">
                  <a16:creationId xmlns:a16="http://schemas.microsoft.com/office/drawing/2014/main" id="{105093D3-1052-BA4D-BBC3-7D514C181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255" name="Text Box 7">
              <a:extLst>
                <a:ext uri="{FF2B5EF4-FFF2-40B4-BE49-F238E27FC236}">
                  <a16:creationId xmlns:a16="http://schemas.microsoft.com/office/drawing/2014/main" id="{B6817446-3AB0-0941-94BC-0C21B9600C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" y="1077"/>
              <a:ext cx="43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frame</a:t>
              </a:r>
            </a:p>
          </p:txBody>
        </p:sp>
      </p:grpSp>
      <p:sp>
        <p:nvSpPr>
          <p:cNvPr id="256" name="Freeform 53">
            <a:extLst>
              <a:ext uri="{FF2B5EF4-FFF2-40B4-BE49-F238E27FC236}">
                <a16:creationId xmlns:a16="http://schemas.microsoft.com/office/drawing/2014/main" id="{40CB35A5-C775-B24E-BAD3-715AFA2E5F97}"/>
              </a:ext>
            </a:extLst>
          </p:cNvPr>
          <p:cNvSpPr>
            <a:spLocks/>
          </p:cNvSpPr>
          <p:nvPr/>
        </p:nvSpPr>
        <p:spPr bwMode="auto">
          <a:xfrm>
            <a:off x="8099764" y="663939"/>
            <a:ext cx="2924175" cy="5314950"/>
          </a:xfrm>
          <a:custGeom>
            <a:avLst/>
            <a:gdLst>
              <a:gd name="T0" fmla="*/ 2147483647 w 1842"/>
              <a:gd name="T1" fmla="*/ 0 h 3348"/>
              <a:gd name="T2" fmla="*/ 2147483647 w 1842"/>
              <a:gd name="T3" fmla="*/ 2147483647 h 3348"/>
              <a:gd name="T4" fmla="*/ 2147483647 w 1842"/>
              <a:gd name="T5" fmla="*/ 2147483647 h 3348"/>
              <a:gd name="T6" fmla="*/ 2147483647 w 1842"/>
              <a:gd name="T7" fmla="*/ 2147483647 h 3348"/>
              <a:gd name="T8" fmla="*/ 2147483647 w 1842"/>
              <a:gd name="T9" fmla="*/ 2147483647 h 3348"/>
              <a:gd name="T10" fmla="*/ 2147483647 w 1842"/>
              <a:gd name="T11" fmla="*/ 2147483647 h 3348"/>
              <a:gd name="T12" fmla="*/ 2147483647 w 1842"/>
              <a:gd name="T13" fmla="*/ 2147483647 h 3348"/>
              <a:gd name="T14" fmla="*/ 2147483647 w 1842"/>
              <a:gd name="T15" fmla="*/ 2147483647 h 3348"/>
              <a:gd name="T16" fmla="*/ 2147483647 w 1842"/>
              <a:gd name="T17" fmla="*/ 2147483647 h 3348"/>
              <a:gd name="T18" fmla="*/ 2147483647 w 1842"/>
              <a:gd name="T19" fmla="*/ 2147483647 h 3348"/>
              <a:gd name="T20" fmla="*/ 2147483647 w 1842"/>
              <a:gd name="T21" fmla="*/ 2147483647 h 3348"/>
              <a:gd name="T22" fmla="*/ 2147483647 w 1842"/>
              <a:gd name="T23" fmla="*/ 2147483647 h 3348"/>
              <a:gd name="T24" fmla="*/ 0 w 1842"/>
              <a:gd name="T25" fmla="*/ 2147483647 h 334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842" h="3348">
                <a:moveTo>
                  <a:pt x="132" y="0"/>
                </a:moveTo>
                <a:lnTo>
                  <a:pt x="138" y="1200"/>
                </a:lnTo>
                <a:lnTo>
                  <a:pt x="1326" y="1200"/>
                </a:lnTo>
                <a:lnTo>
                  <a:pt x="1326" y="948"/>
                </a:lnTo>
                <a:lnTo>
                  <a:pt x="1830" y="948"/>
                </a:lnTo>
                <a:lnTo>
                  <a:pt x="1842" y="2496"/>
                </a:lnTo>
                <a:lnTo>
                  <a:pt x="1656" y="2340"/>
                </a:lnTo>
                <a:lnTo>
                  <a:pt x="1644" y="1896"/>
                </a:lnTo>
                <a:lnTo>
                  <a:pt x="1248" y="1902"/>
                </a:lnTo>
                <a:lnTo>
                  <a:pt x="1230" y="2430"/>
                </a:lnTo>
                <a:lnTo>
                  <a:pt x="774" y="3348"/>
                </a:lnTo>
                <a:lnTo>
                  <a:pt x="6" y="3348"/>
                </a:lnTo>
                <a:lnTo>
                  <a:pt x="0" y="2226"/>
                </a:lnTo>
              </a:path>
            </a:pathLst>
          </a:cu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257" name="Group 54">
            <a:extLst>
              <a:ext uri="{FF2B5EF4-FFF2-40B4-BE49-F238E27FC236}">
                <a16:creationId xmlns:a16="http://schemas.microsoft.com/office/drawing/2014/main" id="{F9CD8691-4A81-E546-B8E4-9D2D7EC78DD3}"/>
              </a:ext>
            </a:extLst>
          </p:cNvPr>
          <p:cNvGrpSpPr>
            <a:grpSpLocks/>
          </p:cNvGrpSpPr>
          <p:nvPr/>
        </p:nvGrpSpPr>
        <p:grpSpPr bwMode="auto">
          <a:xfrm>
            <a:off x="10884239" y="2106977"/>
            <a:ext cx="1095375" cy="338137"/>
            <a:chOff x="998" y="1077"/>
            <a:chExt cx="690" cy="213"/>
          </a:xfrm>
        </p:grpSpPr>
        <p:sp>
          <p:nvSpPr>
            <p:cNvPr id="258" name="Rectangle 55">
              <a:extLst>
                <a:ext uri="{FF2B5EF4-FFF2-40B4-BE49-F238E27FC236}">
                  <a16:creationId xmlns:a16="http://schemas.microsoft.com/office/drawing/2014/main" id="{5F582994-70F9-254C-9BBF-4D91B2154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259" name="Text Box 7">
              <a:extLst>
                <a:ext uri="{FF2B5EF4-FFF2-40B4-BE49-F238E27FC236}">
                  <a16:creationId xmlns:a16="http://schemas.microsoft.com/office/drawing/2014/main" id="{6B480047-4735-F440-AD49-79B7CB8487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" y="1077"/>
              <a:ext cx="43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frame</a:t>
              </a:r>
            </a:p>
          </p:txBody>
        </p:sp>
      </p:grpSp>
      <p:grpSp>
        <p:nvGrpSpPr>
          <p:cNvPr id="260" name="Group 57">
            <a:extLst>
              <a:ext uri="{FF2B5EF4-FFF2-40B4-BE49-F238E27FC236}">
                <a16:creationId xmlns:a16="http://schemas.microsoft.com/office/drawing/2014/main" id="{B859AA0B-050D-C941-823C-E4E952BCB494}"/>
              </a:ext>
            </a:extLst>
          </p:cNvPr>
          <p:cNvGrpSpPr>
            <a:grpSpLocks/>
          </p:cNvGrpSpPr>
          <p:nvPr/>
        </p:nvGrpSpPr>
        <p:grpSpPr bwMode="auto">
          <a:xfrm>
            <a:off x="10560389" y="3854815"/>
            <a:ext cx="1095375" cy="338137"/>
            <a:chOff x="998" y="1074"/>
            <a:chExt cx="690" cy="213"/>
          </a:xfrm>
        </p:grpSpPr>
        <p:sp>
          <p:nvSpPr>
            <p:cNvPr id="261" name="Rectangle 58">
              <a:extLst>
                <a:ext uri="{FF2B5EF4-FFF2-40B4-BE49-F238E27FC236}">
                  <a16:creationId xmlns:a16="http://schemas.microsoft.com/office/drawing/2014/main" id="{520FEFD6-584A-7247-9BEE-CBC003083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262" name="Text Box 7">
              <a:extLst>
                <a:ext uri="{FF2B5EF4-FFF2-40B4-BE49-F238E27FC236}">
                  <a16:creationId xmlns:a16="http://schemas.microsoft.com/office/drawing/2014/main" id="{ADDBB7BA-B523-4144-ABAF-24B0D2DA2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" y="1074"/>
              <a:ext cx="43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frame</a:t>
              </a:r>
            </a:p>
          </p:txBody>
        </p:sp>
      </p:grpSp>
      <p:grpSp>
        <p:nvGrpSpPr>
          <p:cNvPr id="263" name="Group 60">
            <a:extLst>
              <a:ext uri="{FF2B5EF4-FFF2-40B4-BE49-F238E27FC236}">
                <a16:creationId xmlns:a16="http://schemas.microsoft.com/office/drawing/2014/main" id="{8897CB89-B9E0-DE4D-A4A0-0E6A835276E0}"/>
              </a:ext>
            </a:extLst>
          </p:cNvPr>
          <p:cNvGrpSpPr>
            <a:grpSpLocks/>
          </p:cNvGrpSpPr>
          <p:nvPr/>
        </p:nvGrpSpPr>
        <p:grpSpPr bwMode="auto">
          <a:xfrm>
            <a:off x="10646114" y="3580178"/>
            <a:ext cx="914400" cy="307975"/>
            <a:chOff x="1082" y="919"/>
            <a:chExt cx="576" cy="194"/>
          </a:xfrm>
        </p:grpSpPr>
        <p:sp>
          <p:nvSpPr>
            <p:cNvPr id="264" name="Rectangle 61">
              <a:extLst>
                <a:ext uri="{FF2B5EF4-FFF2-40B4-BE49-F238E27FC236}">
                  <a16:creationId xmlns:a16="http://schemas.microsoft.com/office/drawing/2014/main" id="{8EC4E045-23CD-4D4D-9AE0-1CFBFBBD2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" y="939"/>
              <a:ext cx="576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265" name="Text Box 4">
              <a:extLst>
                <a:ext uri="{FF2B5EF4-FFF2-40B4-BE49-F238E27FC236}">
                  <a16:creationId xmlns:a16="http://schemas.microsoft.com/office/drawing/2014/main" id="{D40BDD0B-C795-BE49-93B1-203BB0E2A1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2" y="919"/>
              <a:ext cx="56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datagram</a:t>
              </a:r>
            </a:p>
          </p:txBody>
        </p:sp>
      </p:grpSp>
      <p:sp>
        <p:nvSpPr>
          <p:cNvPr id="266" name="Freeform 63">
            <a:extLst>
              <a:ext uri="{FF2B5EF4-FFF2-40B4-BE49-F238E27FC236}">
                <a16:creationId xmlns:a16="http://schemas.microsoft.com/office/drawing/2014/main" id="{5370C3AC-7652-584B-A1A9-E013FF8219B8}"/>
              </a:ext>
            </a:extLst>
          </p:cNvPr>
          <p:cNvSpPr>
            <a:spLocks/>
          </p:cNvSpPr>
          <p:nvPr/>
        </p:nvSpPr>
        <p:spPr bwMode="auto">
          <a:xfrm>
            <a:off x="9242764" y="3479800"/>
            <a:ext cx="333036" cy="974725"/>
          </a:xfrm>
          <a:custGeom>
            <a:avLst/>
            <a:gdLst>
              <a:gd name="T0" fmla="*/ 2147483647 w 228"/>
              <a:gd name="T1" fmla="*/ 0 h 582"/>
              <a:gd name="T2" fmla="*/ 2147483647 w 228"/>
              <a:gd name="T3" fmla="*/ 2147483647 h 582"/>
              <a:gd name="T4" fmla="*/ 2147483647 w 228"/>
              <a:gd name="T5" fmla="*/ 2147483647 h 582"/>
              <a:gd name="T6" fmla="*/ 0 w 228"/>
              <a:gd name="T7" fmla="*/ 2147483647 h 582"/>
              <a:gd name="T8" fmla="*/ 2147483647 w 228"/>
              <a:gd name="T9" fmla="*/ 0 h 5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28" h="582">
                <a:moveTo>
                  <a:pt x="228" y="0"/>
                </a:moveTo>
                <a:lnTo>
                  <a:pt x="228" y="582"/>
                </a:lnTo>
                <a:lnTo>
                  <a:pt x="12" y="360"/>
                </a:lnTo>
                <a:lnTo>
                  <a:pt x="0" y="222"/>
                </a:lnTo>
                <a:lnTo>
                  <a:pt x="228" y="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267" name="Group 44">
            <a:extLst>
              <a:ext uri="{FF2B5EF4-FFF2-40B4-BE49-F238E27FC236}">
                <a16:creationId xmlns:a16="http://schemas.microsoft.com/office/drawing/2014/main" id="{919B7E9F-8F5F-8440-A2CE-0FC37936B7B9}"/>
              </a:ext>
            </a:extLst>
          </p:cNvPr>
          <p:cNvGrpSpPr>
            <a:grpSpLocks/>
          </p:cNvGrpSpPr>
          <p:nvPr/>
        </p:nvGrpSpPr>
        <p:grpSpPr bwMode="auto">
          <a:xfrm>
            <a:off x="9299914" y="1287827"/>
            <a:ext cx="762000" cy="693737"/>
            <a:chOff x="-44" y="1473"/>
            <a:chExt cx="981" cy="1105"/>
          </a:xfrm>
        </p:grpSpPr>
        <p:pic>
          <p:nvPicPr>
            <p:cNvPr id="268" name="Picture 45" descr="desktop_computer_stylized_medium">
              <a:extLst>
                <a:ext uri="{FF2B5EF4-FFF2-40B4-BE49-F238E27FC236}">
                  <a16:creationId xmlns:a16="http://schemas.microsoft.com/office/drawing/2014/main" id="{B1A8FCBB-0DDE-8A49-8F61-157033BBC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" name="Freeform 46">
              <a:extLst>
                <a:ext uri="{FF2B5EF4-FFF2-40B4-BE49-F238E27FC236}">
                  <a16:creationId xmlns:a16="http://schemas.microsoft.com/office/drawing/2014/main" id="{CD07C411-AE4D-9944-871E-4D956D09EB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70" name="Group 44">
            <a:extLst>
              <a:ext uri="{FF2B5EF4-FFF2-40B4-BE49-F238E27FC236}">
                <a16:creationId xmlns:a16="http://schemas.microsoft.com/office/drawing/2014/main" id="{FED5811E-55B1-CB4F-A7F6-E2DB2227A207}"/>
              </a:ext>
            </a:extLst>
          </p:cNvPr>
          <p:cNvGrpSpPr>
            <a:grpSpLocks/>
          </p:cNvGrpSpPr>
          <p:nvPr/>
        </p:nvGrpSpPr>
        <p:grpSpPr bwMode="auto">
          <a:xfrm>
            <a:off x="9279276" y="5942377"/>
            <a:ext cx="762000" cy="693737"/>
            <a:chOff x="-44" y="1473"/>
            <a:chExt cx="981" cy="1105"/>
          </a:xfrm>
        </p:grpSpPr>
        <p:pic>
          <p:nvPicPr>
            <p:cNvPr id="271" name="Picture 45" descr="desktop_computer_stylized_medium">
              <a:extLst>
                <a:ext uri="{FF2B5EF4-FFF2-40B4-BE49-F238E27FC236}">
                  <a16:creationId xmlns:a16="http://schemas.microsoft.com/office/drawing/2014/main" id="{DAC5DA2F-A245-084F-88A6-0B1CA06A2B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2" name="Freeform 46">
              <a:extLst>
                <a:ext uri="{FF2B5EF4-FFF2-40B4-BE49-F238E27FC236}">
                  <a16:creationId xmlns:a16="http://schemas.microsoft.com/office/drawing/2014/main" id="{7F81D0E8-D949-8340-BAA4-FACAF209E1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74" name="Slide Number Placeholder 5">
            <a:extLst>
              <a:ext uri="{FF2B5EF4-FFF2-40B4-BE49-F238E27FC236}">
                <a16:creationId xmlns:a16="http://schemas.microsoft.com/office/drawing/2014/main" id="{C80E33CF-F2F1-8845-97F1-802F89D5CB8B}"/>
              </a:ext>
            </a:extLst>
          </p:cNvPr>
          <p:cNvSpPr txBox="1">
            <a:spLocks/>
          </p:cNvSpPr>
          <p:nvPr/>
        </p:nvSpPr>
        <p:spPr>
          <a:xfrm>
            <a:off x="11274305" y="6462404"/>
            <a:ext cx="548655" cy="27231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6-</a:t>
            </a:r>
            <a:fld id="{8E8C6E93-DF5B-BC4B-80F9-500DED1EED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</a:endParaRPr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6DB73E28-359B-0D44-919E-7D576FF49810}"/>
              </a:ext>
            </a:extLst>
          </p:cNvPr>
          <p:cNvGrpSpPr/>
          <p:nvPr/>
        </p:nvGrpSpPr>
        <p:grpSpPr>
          <a:xfrm>
            <a:off x="8822377" y="2470342"/>
            <a:ext cx="914400" cy="479686"/>
            <a:chOff x="3668110" y="2448910"/>
            <a:chExt cx="3794234" cy="2165130"/>
          </a:xfrm>
        </p:grpSpPr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6FF260AB-3623-1541-8810-5D38FD706BCA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8E0FB9FE-D5C1-F441-81C2-D0BDD75CF2F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16A8BBE1-A115-D94A-AB3D-932C52B2CCDC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290" name="Freeform 289">
                <a:extLst>
                  <a:ext uri="{FF2B5EF4-FFF2-40B4-BE49-F238E27FC236}">
                    <a16:creationId xmlns:a16="http://schemas.microsoft.com/office/drawing/2014/main" id="{AE632F04-B824-F24E-98A6-1C6189B5D07D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1" name="Freeform 290">
                <a:extLst>
                  <a:ext uri="{FF2B5EF4-FFF2-40B4-BE49-F238E27FC236}">
                    <a16:creationId xmlns:a16="http://schemas.microsoft.com/office/drawing/2014/main" id="{BD78FFCE-583D-8D49-9DA6-5DB4C3DF02FD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2" name="Freeform 291">
                <a:extLst>
                  <a:ext uri="{FF2B5EF4-FFF2-40B4-BE49-F238E27FC236}">
                    <a16:creationId xmlns:a16="http://schemas.microsoft.com/office/drawing/2014/main" id="{7991B3E7-75B9-F24D-8313-C898F7A28E30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Freeform 292">
                <a:extLst>
                  <a:ext uri="{FF2B5EF4-FFF2-40B4-BE49-F238E27FC236}">
                    <a16:creationId xmlns:a16="http://schemas.microsoft.com/office/drawing/2014/main" id="{ACB88455-804A-7740-B912-3AA1AA670D4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901C6627-1DCF-2049-84D1-192052A1D393}"/>
              </a:ext>
            </a:extLst>
          </p:cNvPr>
          <p:cNvGrpSpPr/>
          <p:nvPr/>
        </p:nvGrpSpPr>
        <p:grpSpPr>
          <a:xfrm>
            <a:off x="8461094" y="3741153"/>
            <a:ext cx="894855" cy="442494"/>
            <a:chOff x="7493876" y="2774731"/>
            <a:chExt cx="1481958" cy="894622"/>
          </a:xfrm>
        </p:grpSpPr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BE684CCD-414D-8E47-AA7F-53C0B4E9B1A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DAB3155-198F-9E49-9692-760762600E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80396737-09C0-7C4A-A270-73907BCCF92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E92282CC-91FB-4F46-8BF9-915E613138B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Freeform 298">
                <a:extLst>
                  <a:ext uri="{FF2B5EF4-FFF2-40B4-BE49-F238E27FC236}">
                    <a16:creationId xmlns:a16="http://schemas.microsoft.com/office/drawing/2014/main" id="{87BECC80-2C78-C544-82A6-8865B57817C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Freeform 299">
                <a:extLst>
                  <a:ext uri="{FF2B5EF4-FFF2-40B4-BE49-F238E27FC236}">
                    <a16:creationId xmlns:a16="http://schemas.microsoft.com/office/drawing/2014/main" id="{A8DE6C25-8200-BB48-A3FA-57CBE9613C2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Freeform 300">
                <a:extLst>
                  <a:ext uri="{FF2B5EF4-FFF2-40B4-BE49-F238E27FC236}">
                    <a16:creationId xmlns:a16="http://schemas.microsoft.com/office/drawing/2014/main" id="{98F6125B-3A5F-394B-A7E8-7917BA0EB18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2" name="Rectangle 3">
            <a:extLst>
              <a:ext uri="{FF2B5EF4-FFF2-40B4-BE49-F238E27FC236}">
                <a16:creationId xmlns:a16="http://schemas.microsoft.com/office/drawing/2014/main" id="{795B37CE-BA46-A349-8A61-92AB4E79040F}"/>
              </a:ext>
            </a:extLst>
          </p:cNvPr>
          <p:cNvSpPr txBox="1">
            <a:spLocks noChangeArrowheads="1"/>
          </p:cNvSpPr>
          <p:nvPr/>
        </p:nvSpPr>
        <p:spPr>
          <a:xfrm>
            <a:off x="859601" y="1465262"/>
            <a:ext cx="6270404" cy="2385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both are store-and-forward: </a:t>
            </a:r>
          </a:p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routers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network-layer devices (examine network-layer headers)</a:t>
            </a:r>
          </a:p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switches: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link-layer devices (examine link-layer headers)</a:t>
            </a:r>
          </a:p>
        </p:txBody>
      </p:sp>
      <p:sp>
        <p:nvSpPr>
          <p:cNvPr id="303" name="Rectangle 3">
            <a:extLst>
              <a:ext uri="{FF2B5EF4-FFF2-40B4-BE49-F238E27FC236}">
                <a16:creationId xmlns:a16="http://schemas.microsoft.com/office/drawing/2014/main" id="{2E27120A-F39B-F74A-A7B4-81F35A55090D}"/>
              </a:ext>
            </a:extLst>
          </p:cNvPr>
          <p:cNvSpPr txBox="1">
            <a:spLocks noChangeArrowheads="1"/>
          </p:cNvSpPr>
          <p:nvPr/>
        </p:nvSpPr>
        <p:spPr>
          <a:xfrm>
            <a:off x="857455" y="3613887"/>
            <a:ext cx="6270404" cy="2503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both have forwarding tables:</a:t>
            </a:r>
          </a:p>
          <a:p>
            <a:pPr marL="231775" marR="0" lvl="0" indent="-231775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routers: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 tables using routing algorithms, IP addresses</a:t>
            </a:r>
          </a:p>
          <a:p>
            <a:pPr marL="231775" marR="0" lvl="0" indent="-231775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switches: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 forwarding table using flooding, learning, MAC addresses </a:t>
            </a:r>
          </a:p>
        </p:txBody>
      </p:sp>
    </p:spTree>
    <p:extLst>
      <p:ext uri="{BB962C8B-B14F-4D97-AF65-F5344CB8AC3E}">
        <p14:creationId xmlns:p14="http://schemas.microsoft.com/office/powerpoint/2010/main" val="108622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Link layer, LANs: roadmap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553857" y="4906563"/>
            <a:ext cx="5066531" cy="98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3333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day in the life of a web request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1006769" y="1374867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VLANs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link virtualization: MPLS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data center networking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07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 81">
            <a:extLst>
              <a:ext uri="{FF2B5EF4-FFF2-40B4-BE49-F238E27FC236}">
                <a16:creationId xmlns:a16="http://schemas.microsoft.com/office/drawing/2014/main" id="{3CF5428C-C859-4945-93EE-5F32714125AB}"/>
              </a:ext>
            </a:extLst>
          </p:cNvPr>
          <p:cNvSpPr>
            <a:spLocks/>
          </p:cNvSpPr>
          <p:nvPr/>
        </p:nvSpPr>
        <p:spPr bwMode="auto">
          <a:xfrm rot="5400000">
            <a:off x="1384209" y="1352734"/>
            <a:ext cx="3296953" cy="5113490"/>
          </a:xfrm>
          <a:custGeom>
            <a:avLst/>
            <a:gdLst>
              <a:gd name="T0" fmla="*/ 2147483647 w 10000"/>
              <a:gd name="T1" fmla="*/ 2147483647 h 9831"/>
              <a:gd name="T2" fmla="*/ 2147483647 w 10000"/>
              <a:gd name="T3" fmla="*/ 2147483647 h 9831"/>
              <a:gd name="T4" fmla="*/ 2147483647 w 10000"/>
              <a:gd name="T5" fmla="*/ 2147483647 h 9831"/>
              <a:gd name="T6" fmla="*/ 2147483647 w 10000"/>
              <a:gd name="T7" fmla="*/ 2147483647 h 9831"/>
              <a:gd name="T8" fmla="*/ 2147483647 w 10000"/>
              <a:gd name="T9" fmla="*/ 2147483647 h 9831"/>
              <a:gd name="T10" fmla="*/ 2147483647 w 10000"/>
              <a:gd name="T11" fmla="*/ 2147483647 h 9831"/>
              <a:gd name="T12" fmla="*/ 2147483647 w 10000"/>
              <a:gd name="T13" fmla="*/ 2147483647 h 9831"/>
              <a:gd name="T14" fmla="*/ 2147483647 w 10000"/>
              <a:gd name="T15" fmla="*/ 2147483647 h 9831"/>
              <a:gd name="T16" fmla="*/ 2147483647 w 10000"/>
              <a:gd name="T17" fmla="*/ 2147483647 h 9831"/>
              <a:gd name="T18" fmla="*/ 2147483647 w 10000"/>
              <a:gd name="T19" fmla="*/ 2147483647 h 9831"/>
              <a:gd name="T20" fmla="*/ 2147483647 w 10000"/>
              <a:gd name="T21" fmla="*/ 2147483647 h 9831"/>
              <a:gd name="T22" fmla="*/ 2147483647 w 10000"/>
              <a:gd name="T23" fmla="*/ 2147483647 h 983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connsiteX0" fmla="*/ 3018 w 10166"/>
              <a:gd name="connsiteY0" fmla="*/ 121 h 10000"/>
              <a:gd name="connsiteX1" fmla="*/ 545 w 10166"/>
              <a:gd name="connsiteY1" fmla="*/ 527 h 10000"/>
              <a:gd name="connsiteX2" fmla="*/ 8 w 10166"/>
              <a:gd name="connsiteY2" fmla="*/ 3524 h 10000"/>
              <a:gd name="connsiteX3" fmla="*/ 354 w 10166"/>
              <a:gd name="connsiteY3" fmla="*/ 6305 h 10000"/>
              <a:gd name="connsiteX4" fmla="*/ 1947 w 10166"/>
              <a:gd name="connsiteY4" fmla="*/ 6681 h 10000"/>
              <a:gd name="connsiteX5" fmla="*/ 5285 w 10166"/>
              <a:gd name="connsiteY5" fmla="*/ 9001 h 10000"/>
              <a:gd name="connsiteX6" fmla="*/ 8172 w 10166"/>
              <a:gd name="connsiteY6" fmla="*/ 9974 h 10000"/>
              <a:gd name="connsiteX7" fmla="*/ 9864 w 10166"/>
              <a:gd name="connsiteY7" fmla="*/ 8031 h 10000"/>
              <a:gd name="connsiteX8" fmla="*/ 9830 w 10166"/>
              <a:gd name="connsiteY8" fmla="*/ 3652 h 10000"/>
              <a:gd name="connsiteX9" fmla="*/ 9852 w 10166"/>
              <a:gd name="connsiteY9" fmla="*/ 791 h 10000"/>
              <a:gd name="connsiteX10" fmla="*/ 5984 w 10166"/>
              <a:gd name="connsiteY10" fmla="*/ 50 h 10000"/>
              <a:gd name="connsiteX11" fmla="*/ 3018 w 10166"/>
              <a:gd name="connsiteY11" fmla="*/ 121 h 10000"/>
              <a:gd name="connsiteX0" fmla="*/ 3018 w 10281"/>
              <a:gd name="connsiteY0" fmla="*/ 121 h 10000"/>
              <a:gd name="connsiteX1" fmla="*/ 545 w 10281"/>
              <a:gd name="connsiteY1" fmla="*/ 527 h 10000"/>
              <a:gd name="connsiteX2" fmla="*/ 8 w 10281"/>
              <a:gd name="connsiteY2" fmla="*/ 3524 h 10000"/>
              <a:gd name="connsiteX3" fmla="*/ 354 w 10281"/>
              <a:gd name="connsiteY3" fmla="*/ 6305 h 10000"/>
              <a:gd name="connsiteX4" fmla="*/ 1947 w 10281"/>
              <a:gd name="connsiteY4" fmla="*/ 6681 h 10000"/>
              <a:gd name="connsiteX5" fmla="*/ 5285 w 10281"/>
              <a:gd name="connsiteY5" fmla="*/ 9001 h 10000"/>
              <a:gd name="connsiteX6" fmla="*/ 8172 w 10281"/>
              <a:gd name="connsiteY6" fmla="*/ 9974 h 10000"/>
              <a:gd name="connsiteX7" fmla="*/ 9864 w 10281"/>
              <a:gd name="connsiteY7" fmla="*/ 8031 h 10000"/>
              <a:gd name="connsiteX8" fmla="*/ 10169 w 10281"/>
              <a:gd name="connsiteY8" fmla="*/ 3708 h 10000"/>
              <a:gd name="connsiteX9" fmla="*/ 9852 w 10281"/>
              <a:gd name="connsiteY9" fmla="*/ 791 h 10000"/>
              <a:gd name="connsiteX10" fmla="*/ 5984 w 10281"/>
              <a:gd name="connsiteY10" fmla="*/ 50 h 10000"/>
              <a:gd name="connsiteX11" fmla="*/ 3018 w 10281"/>
              <a:gd name="connsiteY11" fmla="*/ 12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81" h="10000">
                <a:moveTo>
                  <a:pt x="3018" y="121"/>
                </a:moveTo>
                <a:cubicBezTo>
                  <a:pt x="2111" y="201"/>
                  <a:pt x="1047" y="-40"/>
                  <a:pt x="545" y="527"/>
                </a:cubicBezTo>
                <a:cubicBezTo>
                  <a:pt x="43" y="1094"/>
                  <a:pt x="40" y="2561"/>
                  <a:pt x="8" y="3524"/>
                </a:cubicBezTo>
                <a:cubicBezTo>
                  <a:pt x="-24" y="4487"/>
                  <a:pt x="32" y="5779"/>
                  <a:pt x="354" y="6305"/>
                </a:cubicBezTo>
                <a:cubicBezTo>
                  <a:pt x="677" y="6830"/>
                  <a:pt x="1127" y="6231"/>
                  <a:pt x="1947" y="6681"/>
                </a:cubicBezTo>
                <a:cubicBezTo>
                  <a:pt x="2769" y="7131"/>
                  <a:pt x="4247" y="8453"/>
                  <a:pt x="5285" y="9001"/>
                </a:cubicBezTo>
                <a:cubicBezTo>
                  <a:pt x="6321" y="9549"/>
                  <a:pt x="7408" y="10134"/>
                  <a:pt x="8172" y="9974"/>
                </a:cubicBezTo>
                <a:cubicBezTo>
                  <a:pt x="8934" y="9811"/>
                  <a:pt x="9531" y="9075"/>
                  <a:pt x="9864" y="8031"/>
                </a:cubicBezTo>
                <a:cubicBezTo>
                  <a:pt x="10197" y="6987"/>
                  <a:pt x="10171" y="4915"/>
                  <a:pt x="10169" y="3708"/>
                </a:cubicBezTo>
                <a:cubicBezTo>
                  <a:pt x="10167" y="2501"/>
                  <a:pt x="10574" y="1287"/>
                  <a:pt x="9852" y="791"/>
                </a:cubicBezTo>
                <a:cubicBezTo>
                  <a:pt x="9131" y="296"/>
                  <a:pt x="7123" y="162"/>
                  <a:pt x="5984" y="50"/>
                </a:cubicBezTo>
                <a:cubicBezTo>
                  <a:pt x="4845" y="-62"/>
                  <a:pt x="3924" y="42"/>
                  <a:pt x="3018" y="121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6" name="Line 34">
            <a:extLst>
              <a:ext uri="{FF2B5EF4-FFF2-40B4-BE49-F238E27FC236}">
                <a16:creationId xmlns:a16="http://schemas.microsoft.com/office/drawing/2014/main" id="{3FAE4693-385C-C645-A79E-01917C3735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7442" y="3407180"/>
            <a:ext cx="0" cy="108858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7" name="Line 35">
            <a:extLst>
              <a:ext uri="{FF2B5EF4-FFF2-40B4-BE49-F238E27FC236}">
                <a16:creationId xmlns:a16="http://schemas.microsoft.com/office/drawing/2014/main" id="{C7800FAD-0DFE-0747-8452-8246D973775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199950" y="3358878"/>
            <a:ext cx="1259908" cy="12040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8" name="Line 59">
            <a:extLst>
              <a:ext uri="{FF2B5EF4-FFF2-40B4-BE49-F238E27FC236}">
                <a16:creationId xmlns:a16="http://schemas.microsoft.com/office/drawing/2014/main" id="{7A32F744-D9E7-0240-9B4D-E442496A0F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0548" y="2900589"/>
            <a:ext cx="837404" cy="31455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9" name="Line 60">
            <a:extLst>
              <a:ext uri="{FF2B5EF4-FFF2-40B4-BE49-F238E27FC236}">
                <a16:creationId xmlns:a16="http://schemas.microsoft.com/office/drawing/2014/main" id="{93B92453-CB87-1F46-A93B-CFB12C1916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9352" y="2661431"/>
            <a:ext cx="458346" cy="5631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0" name="Line 77">
            <a:extLst>
              <a:ext uri="{FF2B5EF4-FFF2-40B4-BE49-F238E27FC236}">
                <a16:creationId xmlns:a16="http://schemas.microsoft.com/office/drawing/2014/main" id="{D1626994-7351-9B45-9889-69F780B408C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1009" y="2775708"/>
            <a:ext cx="589768" cy="47831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B460DB4-2E41-9844-826F-488395C6C560}"/>
              </a:ext>
            </a:extLst>
          </p:cNvPr>
          <p:cNvGrpSpPr/>
          <p:nvPr/>
        </p:nvGrpSpPr>
        <p:grpSpPr>
          <a:xfrm>
            <a:off x="2778135" y="3090622"/>
            <a:ext cx="625610" cy="355986"/>
            <a:chOff x="3668110" y="2448910"/>
            <a:chExt cx="3794234" cy="2165130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2C4E5F4-2A2C-9E42-A028-6DEA491E3C11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F1FDA34C-BC22-6549-ABE6-7CA9EDA7B96F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48E45613-CBE7-1648-828B-CAEFD720C47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D57886AC-E8C4-3246-BD89-10FDFDE40AE6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22105952-B3F3-094E-9618-25D0F352CF2B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ABB6A2FC-66F1-2B48-B42F-38FFB2C0130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2ABB5AB9-B4B7-0646-954A-85D6C76964C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Virtual LANs (VLANs): motivation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Line 20">
            <a:extLst>
              <a:ext uri="{FF2B5EF4-FFF2-40B4-BE49-F238E27FC236}">
                <a16:creationId xmlns:a16="http://schemas.microsoft.com/office/drawing/2014/main" id="{0CDE3168-01B1-EE42-8C39-FEB1CAD83B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65709" y="4430966"/>
            <a:ext cx="38014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8" name="Line 21">
            <a:extLst>
              <a:ext uri="{FF2B5EF4-FFF2-40B4-BE49-F238E27FC236}">
                <a16:creationId xmlns:a16="http://schemas.microsoft.com/office/drawing/2014/main" id="{8AB651B2-C11B-B942-A8D2-E4EDDA623F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30724" y="4466310"/>
            <a:ext cx="185728" cy="2332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9" name="Line 22">
            <a:extLst>
              <a:ext uri="{FF2B5EF4-FFF2-40B4-BE49-F238E27FC236}">
                <a16:creationId xmlns:a16="http://schemas.microsoft.com/office/drawing/2014/main" id="{A373D023-A80D-704D-A234-B355648964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7462" y="4487516"/>
            <a:ext cx="49962" cy="21913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90" name="Group 44">
            <a:extLst>
              <a:ext uri="{FF2B5EF4-FFF2-40B4-BE49-F238E27FC236}">
                <a16:creationId xmlns:a16="http://schemas.microsoft.com/office/drawing/2014/main" id="{062DB456-7F54-B541-B0A1-4F52AC653C02}"/>
              </a:ext>
            </a:extLst>
          </p:cNvPr>
          <p:cNvGrpSpPr>
            <a:grpSpLocks/>
          </p:cNvGrpSpPr>
          <p:nvPr/>
        </p:nvGrpSpPr>
        <p:grpSpPr bwMode="auto">
          <a:xfrm>
            <a:off x="753990" y="4284879"/>
            <a:ext cx="388834" cy="356970"/>
            <a:chOff x="-44" y="1473"/>
            <a:chExt cx="981" cy="1105"/>
          </a:xfrm>
        </p:grpSpPr>
        <p:pic>
          <p:nvPicPr>
            <p:cNvPr id="319" name="Picture 45" descr="desktop_computer_stylized_medium">
              <a:extLst>
                <a:ext uri="{FF2B5EF4-FFF2-40B4-BE49-F238E27FC236}">
                  <a16:creationId xmlns:a16="http://schemas.microsoft.com/office/drawing/2014/main" id="{FBBFE943-E7EE-6E4C-84A2-B341CD99C8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0" name="Freeform 46">
              <a:extLst>
                <a:ext uri="{FF2B5EF4-FFF2-40B4-BE49-F238E27FC236}">
                  <a16:creationId xmlns:a16="http://schemas.microsoft.com/office/drawing/2014/main" id="{4E4FAEDF-7FB2-F942-96EA-6730EBB03D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1" name="Group 44">
            <a:extLst>
              <a:ext uri="{FF2B5EF4-FFF2-40B4-BE49-F238E27FC236}">
                <a16:creationId xmlns:a16="http://schemas.microsoft.com/office/drawing/2014/main" id="{D137E246-ED3E-B845-9CC9-2900432AA969}"/>
              </a:ext>
            </a:extLst>
          </p:cNvPr>
          <p:cNvGrpSpPr>
            <a:grpSpLocks/>
          </p:cNvGrpSpPr>
          <p:nvPr/>
        </p:nvGrpSpPr>
        <p:grpSpPr bwMode="auto">
          <a:xfrm>
            <a:off x="1032038" y="4624177"/>
            <a:ext cx="388834" cy="356970"/>
            <a:chOff x="-44" y="1473"/>
            <a:chExt cx="981" cy="1105"/>
          </a:xfrm>
        </p:grpSpPr>
        <p:pic>
          <p:nvPicPr>
            <p:cNvPr id="317" name="Picture 45" descr="desktop_computer_stylized_medium">
              <a:extLst>
                <a:ext uri="{FF2B5EF4-FFF2-40B4-BE49-F238E27FC236}">
                  <a16:creationId xmlns:a16="http://schemas.microsoft.com/office/drawing/2014/main" id="{3C868569-640D-CA43-92A7-19EF7AD76E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8" name="Freeform 46">
              <a:extLst>
                <a:ext uri="{FF2B5EF4-FFF2-40B4-BE49-F238E27FC236}">
                  <a16:creationId xmlns:a16="http://schemas.microsoft.com/office/drawing/2014/main" id="{9C533B8D-0789-EB48-8A16-C03F8C0F7B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2" name="Group 44">
            <a:extLst>
              <a:ext uri="{FF2B5EF4-FFF2-40B4-BE49-F238E27FC236}">
                <a16:creationId xmlns:a16="http://schemas.microsoft.com/office/drawing/2014/main" id="{908989A4-EAB1-4A4C-B0F2-A538AF7FDE6F}"/>
              </a:ext>
            </a:extLst>
          </p:cNvPr>
          <p:cNvGrpSpPr>
            <a:grpSpLocks/>
          </p:cNvGrpSpPr>
          <p:nvPr/>
        </p:nvGrpSpPr>
        <p:grpSpPr bwMode="auto">
          <a:xfrm>
            <a:off x="1393719" y="4647740"/>
            <a:ext cx="388834" cy="356970"/>
            <a:chOff x="-44" y="1473"/>
            <a:chExt cx="981" cy="1105"/>
          </a:xfrm>
        </p:grpSpPr>
        <p:pic>
          <p:nvPicPr>
            <p:cNvPr id="315" name="Picture 45" descr="desktop_computer_stylized_medium">
              <a:extLst>
                <a:ext uri="{FF2B5EF4-FFF2-40B4-BE49-F238E27FC236}">
                  <a16:creationId xmlns:a16="http://schemas.microsoft.com/office/drawing/2014/main" id="{CCD0177E-391C-F747-BA11-BB808B8642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6" name="Freeform 46">
              <a:extLst>
                <a:ext uri="{FF2B5EF4-FFF2-40B4-BE49-F238E27FC236}">
                  <a16:creationId xmlns:a16="http://schemas.microsoft.com/office/drawing/2014/main" id="{D8A8D920-7459-3A40-A28D-C812FF777E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3" name="Line 21">
            <a:extLst>
              <a:ext uri="{FF2B5EF4-FFF2-40B4-BE49-F238E27FC236}">
                <a16:creationId xmlns:a16="http://schemas.microsoft.com/office/drawing/2014/main" id="{D596EE02-2877-8D4E-8822-704DFBF4FD1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7347" y="4435678"/>
            <a:ext cx="258498" cy="22619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4" name="Line 22">
            <a:extLst>
              <a:ext uri="{FF2B5EF4-FFF2-40B4-BE49-F238E27FC236}">
                <a16:creationId xmlns:a16="http://schemas.microsoft.com/office/drawing/2014/main" id="{FD159478-5B10-D943-B9A3-4C2D6629AB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25922" y="4803252"/>
            <a:ext cx="82546" cy="21795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6" name="Line 20">
            <a:extLst>
              <a:ext uri="{FF2B5EF4-FFF2-40B4-BE49-F238E27FC236}">
                <a16:creationId xmlns:a16="http://schemas.microsoft.com/office/drawing/2014/main" id="{9D0AD87B-6229-6A4A-834B-821DA9BE27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1694" y="4497705"/>
            <a:ext cx="1677" cy="22543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97" name="Group 44">
            <a:extLst>
              <a:ext uri="{FF2B5EF4-FFF2-40B4-BE49-F238E27FC236}">
                <a16:creationId xmlns:a16="http://schemas.microsoft.com/office/drawing/2014/main" id="{EC9C29B6-C80C-DC4F-8570-A458EB0898A9}"/>
              </a:ext>
            </a:extLst>
          </p:cNvPr>
          <p:cNvGrpSpPr>
            <a:grpSpLocks/>
          </p:cNvGrpSpPr>
          <p:nvPr/>
        </p:nvGrpSpPr>
        <p:grpSpPr bwMode="auto">
          <a:xfrm>
            <a:off x="1670682" y="4924597"/>
            <a:ext cx="388834" cy="356970"/>
            <a:chOff x="-44" y="1473"/>
            <a:chExt cx="981" cy="1105"/>
          </a:xfrm>
        </p:grpSpPr>
        <p:pic>
          <p:nvPicPr>
            <p:cNvPr id="313" name="Picture 45" descr="desktop_computer_stylized_medium">
              <a:extLst>
                <a:ext uri="{FF2B5EF4-FFF2-40B4-BE49-F238E27FC236}">
                  <a16:creationId xmlns:a16="http://schemas.microsoft.com/office/drawing/2014/main" id="{D3D44C8E-D7AD-4148-82BB-3B8347CA36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4" name="Freeform 46">
              <a:extLst>
                <a:ext uri="{FF2B5EF4-FFF2-40B4-BE49-F238E27FC236}">
                  <a16:creationId xmlns:a16="http://schemas.microsoft.com/office/drawing/2014/main" id="{45365469-B389-E948-9840-869BF64C25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9" name="Group 44">
            <a:extLst>
              <a:ext uri="{FF2B5EF4-FFF2-40B4-BE49-F238E27FC236}">
                <a16:creationId xmlns:a16="http://schemas.microsoft.com/office/drawing/2014/main" id="{C66F5582-6E73-2E48-A106-7D6A75C61460}"/>
              </a:ext>
            </a:extLst>
          </p:cNvPr>
          <p:cNvGrpSpPr>
            <a:grpSpLocks/>
          </p:cNvGrpSpPr>
          <p:nvPr/>
        </p:nvGrpSpPr>
        <p:grpSpPr bwMode="auto">
          <a:xfrm>
            <a:off x="1920239" y="4247763"/>
            <a:ext cx="388834" cy="356970"/>
            <a:chOff x="-44" y="1473"/>
            <a:chExt cx="981" cy="1105"/>
          </a:xfrm>
        </p:grpSpPr>
        <p:pic>
          <p:nvPicPr>
            <p:cNvPr id="309" name="Picture 45" descr="desktop_computer_stylized_medium">
              <a:extLst>
                <a:ext uri="{FF2B5EF4-FFF2-40B4-BE49-F238E27FC236}">
                  <a16:creationId xmlns:a16="http://schemas.microsoft.com/office/drawing/2014/main" id="{C5C8A56E-0ADB-C943-8E67-1CA348C0E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0" name="Freeform 46">
              <a:extLst>
                <a:ext uri="{FF2B5EF4-FFF2-40B4-BE49-F238E27FC236}">
                  <a16:creationId xmlns:a16="http://schemas.microsoft.com/office/drawing/2014/main" id="{3E25873E-5BBD-DD43-AF60-AFD0A041924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00" name="Line 20">
            <a:extLst>
              <a:ext uri="{FF2B5EF4-FFF2-40B4-BE49-F238E27FC236}">
                <a16:creationId xmlns:a16="http://schemas.microsoft.com/office/drawing/2014/main" id="{3DF9520D-BDD4-2D48-BDD8-4BFB1C04FC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2637" y="4630068"/>
            <a:ext cx="38014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1" name="Line 21">
            <a:extLst>
              <a:ext uri="{FF2B5EF4-FFF2-40B4-BE49-F238E27FC236}">
                <a16:creationId xmlns:a16="http://schemas.microsoft.com/office/drawing/2014/main" id="{85567736-CFFB-0D4E-98EE-48E63887F7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17652" y="4665411"/>
            <a:ext cx="185728" cy="2332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2" name="Line 22">
            <a:extLst>
              <a:ext uri="{FF2B5EF4-FFF2-40B4-BE49-F238E27FC236}">
                <a16:creationId xmlns:a16="http://schemas.microsoft.com/office/drawing/2014/main" id="{D36168AE-5EE7-4549-A9BB-591263055A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4390" y="4686617"/>
            <a:ext cx="49962" cy="21913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03" name="Group 44">
            <a:extLst>
              <a:ext uri="{FF2B5EF4-FFF2-40B4-BE49-F238E27FC236}">
                <a16:creationId xmlns:a16="http://schemas.microsoft.com/office/drawing/2014/main" id="{47BAFA9D-19B3-F841-B575-C70FF5C28A86}"/>
              </a:ext>
            </a:extLst>
          </p:cNvPr>
          <p:cNvGrpSpPr>
            <a:grpSpLocks/>
          </p:cNvGrpSpPr>
          <p:nvPr/>
        </p:nvGrpSpPr>
        <p:grpSpPr bwMode="auto">
          <a:xfrm>
            <a:off x="3741928" y="4492228"/>
            <a:ext cx="388834" cy="356970"/>
            <a:chOff x="-44" y="1473"/>
            <a:chExt cx="981" cy="1105"/>
          </a:xfrm>
        </p:grpSpPr>
        <p:pic>
          <p:nvPicPr>
            <p:cNvPr id="307" name="Picture 45" descr="desktop_computer_stylized_medium">
              <a:extLst>
                <a:ext uri="{FF2B5EF4-FFF2-40B4-BE49-F238E27FC236}">
                  <a16:creationId xmlns:a16="http://schemas.microsoft.com/office/drawing/2014/main" id="{D8C266D1-D841-2545-825E-2D471F91DF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60CBC35B-BBD7-9248-BB3E-2BCDE99AAA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04" name="Group 44">
            <a:extLst>
              <a:ext uri="{FF2B5EF4-FFF2-40B4-BE49-F238E27FC236}">
                <a16:creationId xmlns:a16="http://schemas.microsoft.com/office/drawing/2014/main" id="{989E2B4B-CD31-2B4B-9063-00A145A1908B}"/>
              </a:ext>
            </a:extLst>
          </p:cNvPr>
          <p:cNvGrpSpPr>
            <a:grpSpLocks/>
          </p:cNvGrpSpPr>
          <p:nvPr/>
        </p:nvGrpSpPr>
        <p:grpSpPr bwMode="auto">
          <a:xfrm>
            <a:off x="3918966" y="4823279"/>
            <a:ext cx="389920" cy="356970"/>
            <a:chOff x="-44" y="1473"/>
            <a:chExt cx="981" cy="1105"/>
          </a:xfrm>
        </p:grpSpPr>
        <p:pic>
          <p:nvPicPr>
            <p:cNvPr id="305" name="Picture 45" descr="desktop_computer_stylized_medium">
              <a:extLst>
                <a:ext uri="{FF2B5EF4-FFF2-40B4-BE49-F238E27FC236}">
                  <a16:creationId xmlns:a16="http://schemas.microsoft.com/office/drawing/2014/main" id="{F8491C03-B6AD-434A-A94D-11678F9558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6" name="Freeform 46">
              <a:extLst>
                <a:ext uri="{FF2B5EF4-FFF2-40B4-BE49-F238E27FC236}">
                  <a16:creationId xmlns:a16="http://schemas.microsoft.com/office/drawing/2014/main" id="{EF6749DA-70B4-664A-8344-66F95F018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05" name="Group 44">
            <a:extLst>
              <a:ext uri="{FF2B5EF4-FFF2-40B4-BE49-F238E27FC236}">
                <a16:creationId xmlns:a16="http://schemas.microsoft.com/office/drawing/2014/main" id="{C1CD0C74-CCC0-7B48-9B81-44E23F480EBB}"/>
              </a:ext>
            </a:extLst>
          </p:cNvPr>
          <p:cNvGrpSpPr>
            <a:grpSpLocks/>
          </p:cNvGrpSpPr>
          <p:nvPr/>
        </p:nvGrpSpPr>
        <p:grpSpPr bwMode="auto">
          <a:xfrm>
            <a:off x="4280647" y="4845664"/>
            <a:ext cx="388834" cy="358148"/>
            <a:chOff x="-44" y="1473"/>
            <a:chExt cx="981" cy="1105"/>
          </a:xfrm>
        </p:grpSpPr>
        <p:pic>
          <p:nvPicPr>
            <p:cNvPr id="285" name="Picture 45" descr="desktop_computer_stylized_medium">
              <a:extLst>
                <a:ext uri="{FF2B5EF4-FFF2-40B4-BE49-F238E27FC236}">
                  <a16:creationId xmlns:a16="http://schemas.microsoft.com/office/drawing/2014/main" id="{1EA956C0-544D-EE47-99BB-98E5B15578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4" name="Freeform 46">
              <a:extLst>
                <a:ext uri="{FF2B5EF4-FFF2-40B4-BE49-F238E27FC236}">
                  <a16:creationId xmlns:a16="http://schemas.microsoft.com/office/drawing/2014/main" id="{68A5FE84-A454-224F-8F26-AAA740A1F8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06" name="Line 20">
            <a:extLst>
              <a:ext uri="{FF2B5EF4-FFF2-40B4-BE49-F238E27FC236}">
                <a16:creationId xmlns:a16="http://schemas.microsoft.com/office/drawing/2014/main" id="{71C69516-BE34-544D-9D86-AE7D021BFC1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50998" y="4664234"/>
            <a:ext cx="414901" cy="2320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7" name="Line 21">
            <a:extLst>
              <a:ext uri="{FF2B5EF4-FFF2-40B4-BE49-F238E27FC236}">
                <a16:creationId xmlns:a16="http://schemas.microsoft.com/office/drawing/2014/main" id="{72589EAC-902C-C84A-A47C-676F4D8B2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33849" y="4630068"/>
            <a:ext cx="185728" cy="2332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8" name="Line 22">
            <a:extLst>
              <a:ext uri="{FF2B5EF4-FFF2-40B4-BE49-F238E27FC236}">
                <a16:creationId xmlns:a16="http://schemas.microsoft.com/office/drawing/2014/main" id="{45CEB9D6-4700-D34C-9D76-9497144AE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0586" y="4651274"/>
            <a:ext cx="49962" cy="21913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09" name="Group 44">
            <a:extLst>
              <a:ext uri="{FF2B5EF4-FFF2-40B4-BE49-F238E27FC236}">
                <a16:creationId xmlns:a16="http://schemas.microsoft.com/office/drawing/2014/main" id="{5AD1CA38-67D2-314D-A511-4BB18E1E3F29}"/>
              </a:ext>
            </a:extLst>
          </p:cNvPr>
          <p:cNvGrpSpPr>
            <a:grpSpLocks/>
          </p:cNvGrpSpPr>
          <p:nvPr/>
        </p:nvGrpSpPr>
        <p:grpSpPr bwMode="auto">
          <a:xfrm>
            <a:off x="3349835" y="4784402"/>
            <a:ext cx="389920" cy="356970"/>
            <a:chOff x="-44" y="1473"/>
            <a:chExt cx="981" cy="1105"/>
          </a:xfrm>
        </p:grpSpPr>
        <p:pic>
          <p:nvPicPr>
            <p:cNvPr id="283" name="Picture 45" descr="desktop_computer_stylized_medium">
              <a:extLst>
                <a:ext uri="{FF2B5EF4-FFF2-40B4-BE49-F238E27FC236}">
                  <a16:creationId xmlns:a16="http://schemas.microsoft.com/office/drawing/2014/main" id="{1EC31B05-3B53-2B46-A849-22C41D018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4" name="Freeform 46">
              <a:extLst>
                <a:ext uri="{FF2B5EF4-FFF2-40B4-BE49-F238E27FC236}">
                  <a16:creationId xmlns:a16="http://schemas.microsoft.com/office/drawing/2014/main" id="{7E5B98EC-AAEE-1141-BE38-5AD7301963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10" name="Group 44">
            <a:extLst>
              <a:ext uri="{FF2B5EF4-FFF2-40B4-BE49-F238E27FC236}">
                <a16:creationId xmlns:a16="http://schemas.microsoft.com/office/drawing/2014/main" id="{5EB4704A-F04D-1A43-B828-8F811AB8DEFE}"/>
              </a:ext>
            </a:extLst>
          </p:cNvPr>
          <p:cNvGrpSpPr>
            <a:grpSpLocks/>
          </p:cNvGrpSpPr>
          <p:nvPr/>
        </p:nvGrpSpPr>
        <p:grpSpPr bwMode="auto">
          <a:xfrm>
            <a:off x="2635163" y="4787936"/>
            <a:ext cx="389920" cy="358148"/>
            <a:chOff x="-44" y="1473"/>
            <a:chExt cx="981" cy="1105"/>
          </a:xfrm>
        </p:grpSpPr>
        <p:pic>
          <p:nvPicPr>
            <p:cNvPr id="281" name="Picture 45" descr="desktop_computer_stylized_medium">
              <a:extLst>
                <a:ext uri="{FF2B5EF4-FFF2-40B4-BE49-F238E27FC236}">
                  <a16:creationId xmlns:a16="http://schemas.microsoft.com/office/drawing/2014/main" id="{7F68CBF0-5E7F-5E4D-AFC7-2591CE5A8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2" name="Freeform 46">
              <a:extLst>
                <a:ext uri="{FF2B5EF4-FFF2-40B4-BE49-F238E27FC236}">
                  <a16:creationId xmlns:a16="http://schemas.microsoft.com/office/drawing/2014/main" id="{53A859B2-9F45-1D47-82B4-DD9CAF60C7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11" name="Group 44">
            <a:extLst>
              <a:ext uri="{FF2B5EF4-FFF2-40B4-BE49-F238E27FC236}">
                <a16:creationId xmlns:a16="http://schemas.microsoft.com/office/drawing/2014/main" id="{EC8C99E4-04C0-EE47-847D-251EC7D924B5}"/>
              </a:ext>
            </a:extLst>
          </p:cNvPr>
          <p:cNvGrpSpPr>
            <a:grpSpLocks/>
          </p:cNvGrpSpPr>
          <p:nvPr/>
        </p:nvGrpSpPr>
        <p:grpSpPr bwMode="auto">
          <a:xfrm>
            <a:off x="2996844" y="4811498"/>
            <a:ext cx="389920" cy="356970"/>
            <a:chOff x="-44" y="1473"/>
            <a:chExt cx="981" cy="1105"/>
          </a:xfrm>
        </p:grpSpPr>
        <p:pic>
          <p:nvPicPr>
            <p:cNvPr id="279" name="Picture 45" descr="desktop_computer_stylized_medium">
              <a:extLst>
                <a:ext uri="{FF2B5EF4-FFF2-40B4-BE49-F238E27FC236}">
                  <a16:creationId xmlns:a16="http://schemas.microsoft.com/office/drawing/2014/main" id="{3F1EC54D-3426-DF48-9AC8-C2D0EAA25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0" name="Freeform 46">
              <a:extLst>
                <a:ext uri="{FF2B5EF4-FFF2-40B4-BE49-F238E27FC236}">
                  <a16:creationId xmlns:a16="http://schemas.microsoft.com/office/drawing/2014/main" id="{142EE49F-C2B9-8F46-A874-3B22BFA085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12" name="Line 20">
            <a:extLst>
              <a:ext uri="{FF2B5EF4-FFF2-40B4-BE49-F238E27FC236}">
                <a16:creationId xmlns:a16="http://schemas.microsoft.com/office/drawing/2014/main" id="{A6DB65A5-822E-1A43-A860-A608522794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0426" y="4534645"/>
            <a:ext cx="38014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13" name="Group 44">
            <a:extLst>
              <a:ext uri="{FF2B5EF4-FFF2-40B4-BE49-F238E27FC236}">
                <a16:creationId xmlns:a16="http://schemas.microsoft.com/office/drawing/2014/main" id="{89187718-AEA8-4A41-BC2F-C194AB67A45C}"/>
              </a:ext>
            </a:extLst>
          </p:cNvPr>
          <p:cNvGrpSpPr>
            <a:grpSpLocks/>
          </p:cNvGrpSpPr>
          <p:nvPr/>
        </p:nvGrpSpPr>
        <p:grpSpPr bwMode="auto">
          <a:xfrm>
            <a:off x="4622370" y="4306005"/>
            <a:ext cx="389920" cy="356970"/>
            <a:chOff x="-44" y="1487"/>
            <a:chExt cx="981" cy="1105"/>
          </a:xfrm>
        </p:grpSpPr>
        <p:pic>
          <p:nvPicPr>
            <p:cNvPr id="277" name="Picture 45" descr="desktop_computer_stylized_medium">
              <a:extLst>
                <a:ext uri="{FF2B5EF4-FFF2-40B4-BE49-F238E27FC236}">
                  <a16:creationId xmlns:a16="http://schemas.microsoft.com/office/drawing/2014/main" id="{E8BD9E7E-7663-4241-9E78-26508E3239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87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8" name="Freeform 46">
              <a:extLst>
                <a:ext uri="{FF2B5EF4-FFF2-40B4-BE49-F238E27FC236}">
                  <a16:creationId xmlns:a16="http://schemas.microsoft.com/office/drawing/2014/main" id="{6E19BF71-2151-204A-9F5C-47F998CB62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14" name="Group 906">
            <a:extLst>
              <a:ext uri="{FF2B5EF4-FFF2-40B4-BE49-F238E27FC236}">
                <a16:creationId xmlns:a16="http://schemas.microsoft.com/office/drawing/2014/main" id="{A7B9C5D0-D215-F947-9CBB-71832702EC11}"/>
              </a:ext>
            </a:extLst>
          </p:cNvPr>
          <p:cNvGrpSpPr>
            <a:grpSpLocks/>
          </p:cNvGrpSpPr>
          <p:nvPr/>
        </p:nvGrpSpPr>
        <p:grpSpPr bwMode="auto">
          <a:xfrm>
            <a:off x="3580094" y="2469397"/>
            <a:ext cx="250896" cy="430014"/>
            <a:chOff x="4140" y="429"/>
            <a:chExt cx="1425" cy="2396"/>
          </a:xfrm>
        </p:grpSpPr>
        <p:sp>
          <p:nvSpPr>
            <p:cNvPr id="196" name="Freeform 907">
              <a:extLst>
                <a:ext uri="{FF2B5EF4-FFF2-40B4-BE49-F238E27FC236}">
                  <a16:creationId xmlns:a16="http://schemas.microsoft.com/office/drawing/2014/main" id="{BED9862F-E126-B144-835B-6C18EF8B3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7" name="Rectangle 908">
              <a:extLst>
                <a:ext uri="{FF2B5EF4-FFF2-40B4-BE49-F238E27FC236}">
                  <a16:creationId xmlns:a16="http://schemas.microsoft.com/office/drawing/2014/main" id="{BF960390-CAA4-C24E-B26D-4A7891B66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8" name="Freeform 909">
              <a:extLst>
                <a:ext uri="{FF2B5EF4-FFF2-40B4-BE49-F238E27FC236}">
                  <a16:creationId xmlns:a16="http://schemas.microsoft.com/office/drawing/2014/main" id="{3AB83BC1-35F4-5C43-8974-7DC04042E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9" name="Freeform 910">
              <a:extLst>
                <a:ext uri="{FF2B5EF4-FFF2-40B4-BE49-F238E27FC236}">
                  <a16:creationId xmlns:a16="http://schemas.microsoft.com/office/drawing/2014/main" id="{1C9CBD09-0952-F44D-8063-C322604A5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0" name="Rectangle 911">
              <a:extLst>
                <a:ext uri="{FF2B5EF4-FFF2-40B4-BE49-F238E27FC236}">
                  <a16:creationId xmlns:a16="http://schemas.microsoft.com/office/drawing/2014/main" id="{2FE8E095-D255-4E40-B122-AD2E7E3A9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01" name="Group 912">
              <a:extLst>
                <a:ext uri="{FF2B5EF4-FFF2-40B4-BE49-F238E27FC236}">
                  <a16:creationId xmlns:a16="http://schemas.microsoft.com/office/drawing/2014/main" id="{8A2C93E3-6D9A-F441-9E5D-0C22A1EE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75" name="AutoShape 913">
                <a:extLst>
                  <a:ext uri="{FF2B5EF4-FFF2-40B4-BE49-F238E27FC236}">
                    <a16:creationId xmlns:a16="http://schemas.microsoft.com/office/drawing/2014/main" id="{E998E10D-08F4-154D-AB53-28156DC51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76" name="AutoShape 914">
                <a:extLst>
                  <a:ext uri="{FF2B5EF4-FFF2-40B4-BE49-F238E27FC236}">
                    <a16:creationId xmlns:a16="http://schemas.microsoft.com/office/drawing/2014/main" id="{27E4F92A-5C0A-6843-A304-E9C2D225D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02" name="Rectangle 915">
              <a:extLst>
                <a:ext uri="{FF2B5EF4-FFF2-40B4-BE49-F238E27FC236}">
                  <a16:creationId xmlns:a16="http://schemas.microsoft.com/office/drawing/2014/main" id="{DF5BD884-C26A-5D43-B2D5-62FBAD1DD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03" name="Group 916">
              <a:extLst>
                <a:ext uri="{FF2B5EF4-FFF2-40B4-BE49-F238E27FC236}">
                  <a16:creationId xmlns:a16="http://schemas.microsoft.com/office/drawing/2014/main" id="{206F7EE4-7EE5-2D48-9725-406B9ED97C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45" name="AutoShape 917">
                <a:extLst>
                  <a:ext uri="{FF2B5EF4-FFF2-40B4-BE49-F238E27FC236}">
                    <a16:creationId xmlns:a16="http://schemas.microsoft.com/office/drawing/2014/main" id="{CB506089-40FF-C04F-9FBC-46F1D325B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73" name="AutoShape 918">
                <a:extLst>
                  <a:ext uri="{FF2B5EF4-FFF2-40B4-BE49-F238E27FC236}">
                    <a16:creationId xmlns:a16="http://schemas.microsoft.com/office/drawing/2014/main" id="{9F16DCF6-C2AC-F543-93EE-ED364F1EA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04" name="Rectangle 919">
              <a:extLst>
                <a:ext uri="{FF2B5EF4-FFF2-40B4-BE49-F238E27FC236}">
                  <a16:creationId xmlns:a16="http://schemas.microsoft.com/office/drawing/2014/main" id="{3B0364FC-659F-3945-8E0B-D71B0CC3A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5" name="Rectangle 920">
              <a:extLst>
                <a:ext uri="{FF2B5EF4-FFF2-40B4-BE49-F238E27FC236}">
                  <a16:creationId xmlns:a16="http://schemas.microsoft.com/office/drawing/2014/main" id="{0247F8A1-06CD-AF46-89A9-F0F6E4CE1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06" name="Group 921">
              <a:extLst>
                <a:ext uri="{FF2B5EF4-FFF2-40B4-BE49-F238E27FC236}">
                  <a16:creationId xmlns:a16="http://schemas.microsoft.com/office/drawing/2014/main" id="{9DF8DE74-ED14-FC47-BDC9-C42018BAB6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1" name="AutoShape 922">
                <a:extLst>
                  <a:ext uri="{FF2B5EF4-FFF2-40B4-BE49-F238E27FC236}">
                    <a16:creationId xmlns:a16="http://schemas.microsoft.com/office/drawing/2014/main" id="{0EF07A51-AD25-9144-825F-0B2C2B668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37" name="AutoShape 923">
                <a:extLst>
                  <a:ext uri="{FF2B5EF4-FFF2-40B4-BE49-F238E27FC236}">
                    <a16:creationId xmlns:a16="http://schemas.microsoft.com/office/drawing/2014/main" id="{A702F468-48AE-234D-9379-C73A13006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07" name="Freeform 924">
              <a:extLst>
                <a:ext uri="{FF2B5EF4-FFF2-40B4-BE49-F238E27FC236}">
                  <a16:creationId xmlns:a16="http://schemas.microsoft.com/office/drawing/2014/main" id="{5237487A-AE0F-4949-8801-1E4C4F72B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08" name="Group 925">
              <a:extLst>
                <a:ext uri="{FF2B5EF4-FFF2-40B4-BE49-F238E27FC236}">
                  <a16:creationId xmlns:a16="http://schemas.microsoft.com/office/drawing/2014/main" id="{068E1C56-AB36-4F41-98F9-19705232DB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0" name="AutoShape 926">
                <a:extLst>
                  <a:ext uri="{FF2B5EF4-FFF2-40B4-BE49-F238E27FC236}">
                    <a16:creationId xmlns:a16="http://schemas.microsoft.com/office/drawing/2014/main" id="{71D6A333-3FF6-B04C-AF15-F69818E44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23" name="AutoShape 927">
                <a:extLst>
                  <a:ext uri="{FF2B5EF4-FFF2-40B4-BE49-F238E27FC236}">
                    <a16:creationId xmlns:a16="http://schemas.microsoft.com/office/drawing/2014/main" id="{1ABCF5F0-CD9D-1746-A808-67AD07AB4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09" name="Rectangle 928">
              <a:extLst>
                <a:ext uri="{FF2B5EF4-FFF2-40B4-BE49-F238E27FC236}">
                  <a16:creationId xmlns:a16="http://schemas.microsoft.com/office/drawing/2014/main" id="{9C6F879A-C8A9-594A-9188-5391582EB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0" name="Freeform 929">
              <a:extLst>
                <a:ext uri="{FF2B5EF4-FFF2-40B4-BE49-F238E27FC236}">
                  <a16:creationId xmlns:a16="http://schemas.microsoft.com/office/drawing/2014/main" id="{7EC604D7-A689-C84C-8581-3313FC7E9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1" name="Freeform 930">
              <a:extLst>
                <a:ext uri="{FF2B5EF4-FFF2-40B4-BE49-F238E27FC236}">
                  <a16:creationId xmlns:a16="http://schemas.microsoft.com/office/drawing/2014/main" id="{DACB8CB7-9A88-D642-99BF-B6AAE6675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2" name="Oval 931">
              <a:extLst>
                <a:ext uri="{FF2B5EF4-FFF2-40B4-BE49-F238E27FC236}">
                  <a16:creationId xmlns:a16="http://schemas.microsoft.com/office/drawing/2014/main" id="{4D458CCD-2596-7D4D-903A-273DDEC0F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3" name="Freeform 932">
              <a:extLst>
                <a:ext uri="{FF2B5EF4-FFF2-40B4-BE49-F238E27FC236}">
                  <a16:creationId xmlns:a16="http://schemas.microsoft.com/office/drawing/2014/main" id="{36023226-4276-2849-8FE5-E40271912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4" name="AutoShape 933">
              <a:extLst>
                <a:ext uri="{FF2B5EF4-FFF2-40B4-BE49-F238E27FC236}">
                  <a16:creationId xmlns:a16="http://schemas.microsoft.com/office/drawing/2014/main" id="{11525C9D-9FA2-A943-81A5-DF14755CA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5" name="AutoShape 934">
              <a:extLst>
                <a:ext uri="{FF2B5EF4-FFF2-40B4-BE49-F238E27FC236}">
                  <a16:creationId xmlns:a16="http://schemas.microsoft.com/office/drawing/2014/main" id="{FFDA69C3-A2EC-BF49-A41C-21CAD6186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6" name="Oval 935">
              <a:extLst>
                <a:ext uri="{FF2B5EF4-FFF2-40B4-BE49-F238E27FC236}">
                  <a16:creationId xmlns:a16="http://schemas.microsoft.com/office/drawing/2014/main" id="{32A1C75A-951D-8C44-975C-B558D8777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7" name="Oval 936">
              <a:extLst>
                <a:ext uri="{FF2B5EF4-FFF2-40B4-BE49-F238E27FC236}">
                  <a16:creationId xmlns:a16="http://schemas.microsoft.com/office/drawing/2014/main" id="{1F74D6CF-0B39-DE4E-9FDF-40332212D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8" name="Oval 937">
              <a:extLst>
                <a:ext uri="{FF2B5EF4-FFF2-40B4-BE49-F238E27FC236}">
                  <a16:creationId xmlns:a16="http://schemas.microsoft.com/office/drawing/2014/main" id="{A310EE74-874D-424D-ADB0-C3B8B1F80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9" name="Rectangle 938">
              <a:extLst>
                <a:ext uri="{FF2B5EF4-FFF2-40B4-BE49-F238E27FC236}">
                  <a16:creationId xmlns:a16="http://schemas.microsoft.com/office/drawing/2014/main" id="{6CEE3458-9541-804C-BABB-1D5D0A626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15" name="Group 906">
            <a:extLst>
              <a:ext uri="{FF2B5EF4-FFF2-40B4-BE49-F238E27FC236}">
                <a16:creationId xmlns:a16="http://schemas.microsoft.com/office/drawing/2014/main" id="{E3A67C06-B879-D64F-928D-B0C2F32A9249}"/>
              </a:ext>
            </a:extLst>
          </p:cNvPr>
          <p:cNvGrpSpPr>
            <a:grpSpLocks/>
          </p:cNvGrpSpPr>
          <p:nvPr/>
        </p:nvGrpSpPr>
        <p:grpSpPr bwMode="auto">
          <a:xfrm>
            <a:off x="3993910" y="2847574"/>
            <a:ext cx="250895" cy="430013"/>
            <a:chOff x="4140" y="429"/>
            <a:chExt cx="1425" cy="2396"/>
          </a:xfrm>
        </p:grpSpPr>
        <p:sp>
          <p:nvSpPr>
            <p:cNvPr id="164" name="Freeform 907">
              <a:extLst>
                <a:ext uri="{FF2B5EF4-FFF2-40B4-BE49-F238E27FC236}">
                  <a16:creationId xmlns:a16="http://schemas.microsoft.com/office/drawing/2014/main" id="{282A8192-3A77-134C-807E-91EC9EAEE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5" name="Rectangle 908">
              <a:extLst>
                <a:ext uri="{FF2B5EF4-FFF2-40B4-BE49-F238E27FC236}">
                  <a16:creationId xmlns:a16="http://schemas.microsoft.com/office/drawing/2014/main" id="{AC228ED7-6D71-7F47-A160-E07C5483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66" name="Freeform 909">
              <a:extLst>
                <a:ext uri="{FF2B5EF4-FFF2-40B4-BE49-F238E27FC236}">
                  <a16:creationId xmlns:a16="http://schemas.microsoft.com/office/drawing/2014/main" id="{8B243AF6-502B-AA43-AD5E-4E8DC62E8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7" name="Freeform 910">
              <a:extLst>
                <a:ext uri="{FF2B5EF4-FFF2-40B4-BE49-F238E27FC236}">
                  <a16:creationId xmlns:a16="http://schemas.microsoft.com/office/drawing/2014/main" id="{F3F62FB9-5A91-194D-8CE8-618C42B68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8" name="Rectangle 911">
              <a:extLst>
                <a:ext uri="{FF2B5EF4-FFF2-40B4-BE49-F238E27FC236}">
                  <a16:creationId xmlns:a16="http://schemas.microsoft.com/office/drawing/2014/main" id="{F78C1223-9CFB-D24C-AA97-88B9175E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69" name="Group 912">
              <a:extLst>
                <a:ext uri="{FF2B5EF4-FFF2-40B4-BE49-F238E27FC236}">
                  <a16:creationId xmlns:a16="http://schemas.microsoft.com/office/drawing/2014/main" id="{51A11393-1087-4140-8E4B-D4DE2AD02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4" name="AutoShape 913">
                <a:extLst>
                  <a:ext uri="{FF2B5EF4-FFF2-40B4-BE49-F238E27FC236}">
                    <a16:creationId xmlns:a16="http://schemas.microsoft.com/office/drawing/2014/main" id="{AE948E34-20DE-3445-8AB7-B98285286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5" name="AutoShape 914">
                <a:extLst>
                  <a:ext uri="{FF2B5EF4-FFF2-40B4-BE49-F238E27FC236}">
                    <a16:creationId xmlns:a16="http://schemas.microsoft.com/office/drawing/2014/main" id="{32D8B979-576F-EB40-95E2-FC106E574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0" name="Rectangle 915">
              <a:extLst>
                <a:ext uri="{FF2B5EF4-FFF2-40B4-BE49-F238E27FC236}">
                  <a16:creationId xmlns:a16="http://schemas.microsoft.com/office/drawing/2014/main" id="{E4CDC6BC-2DA6-BC44-B692-020A0D0AE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71" name="Group 916">
              <a:extLst>
                <a:ext uri="{FF2B5EF4-FFF2-40B4-BE49-F238E27FC236}">
                  <a16:creationId xmlns:a16="http://schemas.microsoft.com/office/drawing/2014/main" id="{AB60262A-3F98-094D-9256-31275D6FC2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92" name="AutoShape 917">
                <a:extLst>
                  <a:ext uri="{FF2B5EF4-FFF2-40B4-BE49-F238E27FC236}">
                    <a16:creationId xmlns:a16="http://schemas.microsoft.com/office/drawing/2014/main" id="{9E66E9C4-39FB-E64B-9DA9-ADF436E35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3" name="AutoShape 918">
                <a:extLst>
                  <a:ext uri="{FF2B5EF4-FFF2-40B4-BE49-F238E27FC236}">
                    <a16:creationId xmlns:a16="http://schemas.microsoft.com/office/drawing/2014/main" id="{52ECBB6D-04FA-8C47-986B-FB1048973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2" name="Rectangle 919">
              <a:extLst>
                <a:ext uri="{FF2B5EF4-FFF2-40B4-BE49-F238E27FC236}">
                  <a16:creationId xmlns:a16="http://schemas.microsoft.com/office/drawing/2014/main" id="{1591C828-7F82-224C-9ABE-80DE0CAD5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3" name="Rectangle 920">
              <a:extLst>
                <a:ext uri="{FF2B5EF4-FFF2-40B4-BE49-F238E27FC236}">
                  <a16:creationId xmlns:a16="http://schemas.microsoft.com/office/drawing/2014/main" id="{BFDBC040-495C-AD4F-AB64-E9145C9E9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74" name="Group 921">
              <a:extLst>
                <a:ext uri="{FF2B5EF4-FFF2-40B4-BE49-F238E27FC236}">
                  <a16:creationId xmlns:a16="http://schemas.microsoft.com/office/drawing/2014/main" id="{62D76478-6E9A-C842-89A6-1182B0FFA9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90" name="AutoShape 922">
                <a:extLst>
                  <a:ext uri="{FF2B5EF4-FFF2-40B4-BE49-F238E27FC236}">
                    <a16:creationId xmlns:a16="http://schemas.microsoft.com/office/drawing/2014/main" id="{61D556A4-CAE2-F345-B8DF-8C57B78D3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1" name="AutoShape 923">
                <a:extLst>
                  <a:ext uri="{FF2B5EF4-FFF2-40B4-BE49-F238E27FC236}">
                    <a16:creationId xmlns:a16="http://schemas.microsoft.com/office/drawing/2014/main" id="{971A650C-1984-6F4D-9C36-86CD5219E8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5" name="Freeform 924">
              <a:extLst>
                <a:ext uri="{FF2B5EF4-FFF2-40B4-BE49-F238E27FC236}">
                  <a16:creationId xmlns:a16="http://schemas.microsoft.com/office/drawing/2014/main" id="{FE2F8C79-1F6D-4B42-B415-40743BCA7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76" name="Group 925">
              <a:extLst>
                <a:ext uri="{FF2B5EF4-FFF2-40B4-BE49-F238E27FC236}">
                  <a16:creationId xmlns:a16="http://schemas.microsoft.com/office/drawing/2014/main" id="{AFE70400-8965-7B4F-B1F6-374725D345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88" name="AutoShape 926">
                <a:extLst>
                  <a:ext uri="{FF2B5EF4-FFF2-40B4-BE49-F238E27FC236}">
                    <a16:creationId xmlns:a16="http://schemas.microsoft.com/office/drawing/2014/main" id="{CA78E25F-593A-884E-A212-DA0B2C6FD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89" name="AutoShape 927">
                <a:extLst>
                  <a:ext uri="{FF2B5EF4-FFF2-40B4-BE49-F238E27FC236}">
                    <a16:creationId xmlns:a16="http://schemas.microsoft.com/office/drawing/2014/main" id="{E60D41ED-2A41-484C-9046-2D97532FA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7" name="Rectangle 928">
              <a:extLst>
                <a:ext uri="{FF2B5EF4-FFF2-40B4-BE49-F238E27FC236}">
                  <a16:creationId xmlns:a16="http://schemas.microsoft.com/office/drawing/2014/main" id="{C45B91FB-758E-6949-9ACB-A99A22C4F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8" name="Freeform 929">
              <a:extLst>
                <a:ext uri="{FF2B5EF4-FFF2-40B4-BE49-F238E27FC236}">
                  <a16:creationId xmlns:a16="http://schemas.microsoft.com/office/drawing/2014/main" id="{8BB12A06-CEE5-274E-AFA2-79BC967C2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79" name="Freeform 930">
              <a:extLst>
                <a:ext uri="{FF2B5EF4-FFF2-40B4-BE49-F238E27FC236}">
                  <a16:creationId xmlns:a16="http://schemas.microsoft.com/office/drawing/2014/main" id="{CAA3B770-95AA-7248-AEDB-C998E136B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0" name="Oval 931">
              <a:extLst>
                <a:ext uri="{FF2B5EF4-FFF2-40B4-BE49-F238E27FC236}">
                  <a16:creationId xmlns:a16="http://schemas.microsoft.com/office/drawing/2014/main" id="{D7CAFE06-E7B1-2844-BEE0-541C24374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1" name="Freeform 932">
              <a:extLst>
                <a:ext uri="{FF2B5EF4-FFF2-40B4-BE49-F238E27FC236}">
                  <a16:creationId xmlns:a16="http://schemas.microsoft.com/office/drawing/2014/main" id="{045B3B81-794C-0147-82F5-95ABFD6C0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2" name="AutoShape 933">
              <a:extLst>
                <a:ext uri="{FF2B5EF4-FFF2-40B4-BE49-F238E27FC236}">
                  <a16:creationId xmlns:a16="http://schemas.microsoft.com/office/drawing/2014/main" id="{5A5CB92D-83D1-2240-B332-466A5BB1A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3" name="AutoShape 934">
              <a:extLst>
                <a:ext uri="{FF2B5EF4-FFF2-40B4-BE49-F238E27FC236}">
                  <a16:creationId xmlns:a16="http://schemas.microsoft.com/office/drawing/2014/main" id="{71F487C8-272B-8C43-8DCA-63C8490FE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4" name="Oval 935">
              <a:extLst>
                <a:ext uri="{FF2B5EF4-FFF2-40B4-BE49-F238E27FC236}">
                  <a16:creationId xmlns:a16="http://schemas.microsoft.com/office/drawing/2014/main" id="{4A774DAE-0466-C84B-9E90-DAD1D7164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5" name="Oval 936">
              <a:extLst>
                <a:ext uri="{FF2B5EF4-FFF2-40B4-BE49-F238E27FC236}">
                  <a16:creationId xmlns:a16="http://schemas.microsoft.com/office/drawing/2014/main" id="{A9B70292-A0C1-0F42-83FF-EEC215BDA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6" name="Oval 937">
              <a:extLst>
                <a:ext uri="{FF2B5EF4-FFF2-40B4-BE49-F238E27FC236}">
                  <a16:creationId xmlns:a16="http://schemas.microsoft.com/office/drawing/2014/main" id="{82A148D7-01B9-754C-84E5-98B8C25D5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7" name="Rectangle 938">
              <a:extLst>
                <a:ext uri="{FF2B5EF4-FFF2-40B4-BE49-F238E27FC236}">
                  <a16:creationId xmlns:a16="http://schemas.microsoft.com/office/drawing/2014/main" id="{C3D5523A-363B-2642-9D85-3CF484B85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DA7A623-84FE-7649-BC09-AECF83B28AF4}"/>
              </a:ext>
            </a:extLst>
          </p:cNvPr>
          <p:cNvGrpSpPr/>
          <p:nvPr/>
        </p:nvGrpSpPr>
        <p:grpSpPr>
          <a:xfrm>
            <a:off x="1943156" y="2557294"/>
            <a:ext cx="612237" cy="328385"/>
            <a:chOff x="7493876" y="2774731"/>
            <a:chExt cx="1481958" cy="894622"/>
          </a:xfrm>
        </p:grpSpPr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75F1E651-4EC6-FF45-9D6F-E6473C1633E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4B40BAB5-7BB3-FB40-A9ED-8673C88F19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BA7B6A2-DA31-474B-91AC-4A6969C7429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3FB79240-8923-AA4A-BB9B-9ADA9BAB521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97BCE9AE-808F-194B-9274-E87B7C73ABB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70E4C6AF-15F4-8A42-8B1D-06100D31686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88654F13-D45C-2742-96FF-71FAC38C4EF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3FC4194-AA92-8446-96E4-D8F9BA52D04A}"/>
              </a:ext>
            </a:extLst>
          </p:cNvPr>
          <p:cNvGrpSpPr/>
          <p:nvPr/>
        </p:nvGrpSpPr>
        <p:grpSpPr>
          <a:xfrm>
            <a:off x="1853790" y="4620776"/>
            <a:ext cx="455726" cy="262502"/>
            <a:chOff x="3668110" y="2448910"/>
            <a:chExt cx="3794234" cy="216513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CF9CC670-89DB-094A-82D0-6F719FCF6763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BC35570F-CC43-8D45-AEA4-B781C6FB84B3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AE298724-015E-974F-8728-549486275045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7E8D59BF-37A3-C74C-AC4F-8A2FFB68F079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ED8FAF41-F93B-E042-B916-EB277D0662EC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B17F6B3B-10EC-BD49-9D86-2EF626AD0E6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871C1393-9ED2-A944-BDA1-DA3D53E6ACA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36CC37C-87FD-3D48-B7A2-809DD5C57BF5}"/>
              </a:ext>
            </a:extLst>
          </p:cNvPr>
          <p:cNvGrpSpPr/>
          <p:nvPr/>
        </p:nvGrpSpPr>
        <p:grpSpPr>
          <a:xfrm>
            <a:off x="2906147" y="4468033"/>
            <a:ext cx="455726" cy="262502"/>
            <a:chOff x="3668110" y="2448910"/>
            <a:chExt cx="3794234" cy="216513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356B931-44E5-3F44-8FDC-74A46B6E9021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E8A52C57-520F-9747-8460-5AAF0FC0EAD4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0157AC0-1E32-2A41-95FD-7F17E9D163A6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163011B3-F45A-5244-96F4-5F404828C59A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029DC67C-10FD-3B4D-A055-98630FCF5D2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C3FE3A5B-7AE3-7A4C-9BD4-6DBB8A3AFB4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8FC26F94-08E9-0549-B31B-7DE42BFD5BE2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90E4507-2CDA-014C-9F4F-8030F04F859E}"/>
              </a:ext>
            </a:extLst>
          </p:cNvPr>
          <p:cNvSpPr/>
          <p:nvPr/>
        </p:nvSpPr>
        <p:spPr>
          <a:xfrm>
            <a:off x="1023151" y="3962400"/>
            <a:ext cx="748665" cy="169545"/>
          </a:xfrm>
          <a:prstGeom prst="rect">
            <a:avLst/>
          </a:prstGeom>
          <a:solidFill>
            <a:srgbClr val="9CE0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906BD4-1D3D-4844-8259-6DAD4A12C76B}"/>
              </a:ext>
            </a:extLst>
          </p:cNvPr>
          <p:cNvSpPr txBox="1"/>
          <p:nvPr/>
        </p:nvSpPr>
        <p:spPr>
          <a:xfrm>
            <a:off x="979209" y="3735832"/>
            <a:ext cx="1068947" cy="512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Computer 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Science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0A8A98-CA9C-0447-A884-8B9F07077C06}"/>
              </a:ext>
            </a:extLst>
          </p:cNvPr>
          <p:cNvGrpSpPr/>
          <p:nvPr/>
        </p:nvGrpSpPr>
        <p:grpSpPr>
          <a:xfrm>
            <a:off x="4561160" y="3962400"/>
            <a:ext cx="390965" cy="303481"/>
            <a:chOff x="3878580" y="5130446"/>
            <a:chExt cx="390965" cy="303481"/>
          </a:xfrm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FAF7F944-BF94-374F-9872-EC0AA6C7AB53}"/>
                </a:ext>
              </a:extLst>
            </p:cNvPr>
            <p:cNvSpPr/>
            <p:nvPr/>
          </p:nvSpPr>
          <p:spPr>
            <a:xfrm>
              <a:off x="3878580" y="5172075"/>
              <a:ext cx="356235" cy="169545"/>
            </a:xfrm>
            <a:prstGeom prst="rect">
              <a:avLst/>
            </a:prstGeom>
            <a:solidFill>
              <a:srgbClr val="9CE0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B08275E2-D861-284C-8508-F089B5612D6A}"/>
                </a:ext>
              </a:extLst>
            </p:cNvPr>
            <p:cNvSpPr txBox="1"/>
            <p:nvPr/>
          </p:nvSpPr>
          <p:spPr>
            <a:xfrm>
              <a:off x="3882901" y="5130446"/>
              <a:ext cx="386644" cy="303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EE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172338A-93CF-9F4E-B72F-E32B90492E18}"/>
              </a:ext>
            </a:extLst>
          </p:cNvPr>
          <p:cNvGrpSpPr/>
          <p:nvPr/>
        </p:nvGrpSpPr>
        <p:grpSpPr>
          <a:xfrm>
            <a:off x="4226162" y="4486689"/>
            <a:ext cx="455726" cy="262502"/>
            <a:chOff x="3668110" y="2448910"/>
            <a:chExt cx="3794234" cy="216513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1D3CB39-88E8-BE41-953B-0BCD321784A0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31F6FF40-E209-2C4F-998B-EACCEAD78C0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5C88B42-46C3-8448-9752-714A4EE68AA0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E2B03237-BE67-DA40-8F8A-49F6F884919A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3D16D500-6BE3-3A44-9006-1263D1813429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DB5AADC8-D1D8-AE47-BC82-F8EAC740C732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636C4C0B-0A49-B540-B6B3-1F52B9A8C35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CF6F100-C0B5-0946-A36E-9908CD4367CD}"/>
              </a:ext>
            </a:extLst>
          </p:cNvPr>
          <p:cNvGrpSpPr/>
          <p:nvPr/>
        </p:nvGrpSpPr>
        <p:grpSpPr>
          <a:xfrm>
            <a:off x="1377841" y="4315992"/>
            <a:ext cx="446640" cy="251686"/>
            <a:chOff x="3668110" y="2448910"/>
            <a:chExt cx="3794234" cy="216513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57F4DC78-83E5-7949-9320-6981F29329D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E932A244-1BAB-8644-91E1-593ED071788C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2F9EF5FE-1297-5145-B5D0-8D643EB384B7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75748357-F2E0-0347-9E28-8D9DE791AA3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6A2C2A51-814C-4F4B-A106-A4EED8A80FA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33F63A96-A521-F345-9C39-8171CD8028B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BE7D02E0-85A2-4F4F-AF86-7CCE5B17349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75" name="Line 33">
            <a:extLst>
              <a:ext uri="{FF2B5EF4-FFF2-40B4-BE49-F238E27FC236}">
                <a16:creationId xmlns:a16="http://schemas.microsoft.com/office/drawing/2014/main" id="{45B1207E-09F6-844F-9C4A-274E0E8F19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24471" y="3455082"/>
            <a:ext cx="1147604" cy="8591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21" name="Line 22">
            <a:extLst>
              <a:ext uri="{FF2B5EF4-FFF2-40B4-BE49-F238E27FC236}">
                <a16:creationId xmlns:a16="http://schemas.microsoft.com/office/drawing/2014/main" id="{6D4FCC87-F922-9A49-B4ED-F7B0876541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7507" y="4700953"/>
            <a:ext cx="223945" cy="794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221" name="Group 44">
            <a:extLst>
              <a:ext uri="{FF2B5EF4-FFF2-40B4-BE49-F238E27FC236}">
                <a16:creationId xmlns:a16="http://schemas.microsoft.com/office/drawing/2014/main" id="{118AC0A1-C06E-7343-BF3B-4A24D190561B}"/>
              </a:ext>
            </a:extLst>
          </p:cNvPr>
          <p:cNvGrpSpPr>
            <a:grpSpLocks/>
          </p:cNvGrpSpPr>
          <p:nvPr/>
        </p:nvGrpSpPr>
        <p:grpSpPr bwMode="auto">
          <a:xfrm>
            <a:off x="4647799" y="4698334"/>
            <a:ext cx="388834" cy="356970"/>
            <a:chOff x="-44" y="1473"/>
            <a:chExt cx="981" cy="1105"/>
          </a:xfrm>
        </p:grpSpPr>
        <p:pic>
          <p:nvPicPr>
            <p:cNvPr id="222" name="Picture 45" descr="desktop_computer_stylized_medium">
              <a:extLst>
                <a:ext uri="{FF2B5EF4-FFF2-40B4-BE49-F238E27FC236}">
                  <a16:creationId xmlns:a16="http://schemas.microsoft.com/office/drawing/2014/main" id="{76A3E3D1-49D5-AB43-9DC3-BE2D809B1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4" name="Freeform 46">
              <a:extLst>
                <a:ext uri="{FF2B5EF4-FFF2-40B4-BE49-F238E27FC236}">
                  <a16:creationId xmlns:a16="http://schemas.microsoft.com/office/drawing/2014/main" id="{7C5EED45-DAF8-4740-90CB-DA0A019416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25" name="Rectangle 3">
            <a:extLst>
              <a:ext uri="{FF2B5EF4-FFF2-40B4-BE49-F238E27FC236}">
                <a16:creationId xmlns:a16="http://schemas.microsoft.com/office/drawing/2014/main" id="{C74D79B8-BA81-D94D-AF07-7D15F971D3CB}"/>
              </a:ext>
            </a:extLst>
          </p:cNvPr>
          <p:cNvSpPr txBox="1">
            <a:spLocks noChangeArrowheads="1"/>
          </p:cNvSpPr>
          <p:nvPr/>
        </p:nvSpPr>
        <p:spPr>
          <a:xfrm>
            <a:off x="6130344" y="1365249"/>
            <a:ext cx="5589431" cy="5048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598900-434E-1D40-BAB0-BA6898679488}"/>
              </a:ext>
            </a:extLst>
          </p:cNvPr>
          <p:cNvSpPr txBox="1"/>
          <p:nvPr/>
        </p:nvSpPr>
        <p:spPr>
          <a:xfrm>
            <a:off x="785611" y="1262130"/>
            <a:ext cx="10521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happens as LAN sizes scale, users change point of attachment?</a:t>
            </a:r>
          </a:p>
        </p:txBody>
      </p:sp>
      <p:sp>
        <p:nvSpPr>
          <p:cNvPr id="226" name="Rectangle 3">
            <a:extLst>
              <a:ext uri="{FF2B5EF4-FFF2-40B4-BE49-F238E27FC236}">
                <a16:creationId xmlns:a16="http://schemas.microsoft.com/office/drawing/2014/main" id="{B5E87D09-B4E1-9944-B1E2-83C4CDFFD608}"/>
              </a:ext>
            </a:extLst>
          </p:cNvPr>
          <p:cNvSpPr txBox="1">
            <a:spLocks noChangeArrowheads="1"/>
          </p:cNvSpPr>
          <p:nvPr/>
        </p:nvSpPr>
        <p:spPr>
          <a:xfrm>
            <a:off x="6001555" y="1957589"/>
            <a:ext cx="5782614" cy="2588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broadcast domain:</a:t>
            </a:r>
          </a:p>
          <a:p>
            <a:pPr marL="576263" marR="0" lvl="1" indent="-2301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scaling: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layer-2 broadcast traffic (ARP, DHCP, unknown MAC) must cross entire LAN </a:t>
            </a:r>
          </a:p>
          <a:p>
            <a:pPr marL="576263" marR="0" lvl="1" indent="-2301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efficiency, security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privacy issues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77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 81">
            <a:extLst>
              <a:ext uri="{FF2B5EF4-FFF2-40B4-BE49-F238E27FC236}">
                <a16:creationId xmlns:a16="http://schemas.microsoft.com/office/drawing/2014/main" id="{3CF5428C-C859-4945-93EE-5F32714125AB}"/>
              </a:ext>
            </a:extLst>
          </p:cNvPr>
          <p:cNvSpPr>
            <a:spLocks/>
          </p:cNvSpPr>
          <p:nvPr/>
        </p:nvSpPr>
        <p:spPr bwMode="auto">
          <a:xfrm rot="5400000">
            <a:off x="1384209" y="1345534"/>
            <a:ext cx="3296953" cy="5113490"/>
          </a:xfrm>
          <a:custGeom>
            <a:avLst/>
            <a:gdLst>
              <a:gd name="T0" fmla="*/ 2147483647 w 10000"/>
              <a:gd name="T1" fmla="*/ 2147483647 h 9831"/>
              <a:gd name="T2" fmla="*/ 2147483647 w 10000"/>
              <a:gd name="T3" fmla="*/ 2147483647 h 9831"/>
              <a:gd name="T4" fmla="*/ 2147483647 w 10000"/>
              <a:gd name="T5" fmla="*/ 2147483647 h 9831"/>
              <a:gd name="T6" fmla="*/ 2147483647 w 10000"/>
              <a:gd name="T7" fmla="*/ 2147483647 h 9831"/>
              <a:gd name="T8" fmla="*/ 2147483647 w 10000"/>
              <a:gd name="T9" fmla="*/ 2147483647 h 9831"/>
              <a:gd name="T10" fmla="*/ 2147483647 w 10000"/>
              <a:gd name="T11" fmla="*/ 2147483647 h 9831"/>
              <a:gd name="T12" fmla="*/ 2147483647 w 10000"/>
              <a:gd name="T13" fmla="*/ 2147483647 h 9831"/>
              <a:gd name="T14" fmla="*/ 2147483647 w 10000"/>
              <a:gd name="T15" fmla="*/ 2147483647 h 9831"/>
              <a:gd name="T16" fmla="*/ 2147483647 w 10000"/>
              <a:gd name="T17" fmla="*/ 2147483647 h 9831"/>
              <a:gd name="T18" fmla="*/ 2147483647 w 10000"/>
              <a:gd name="T19" fmla="*/ 2147483647 h 9831"/>
              <a:gd name="T20" fmla="*/ 2147483647 w 10000"/>
              <a:gd name="T21" fmla="*/ 2147483647 h 9831"/>
              <a:gd name="T22" fmla="*/ 2147483647 w 10000"/>
              <a:gd name="T23" fmla="*/ 2147483647 h 983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connsiteX0" fmla="*/ 3018 w 10166"/>
              <a:gd name="connsiteY0" fmla="*/ 121 h 10000"/>
              <a:gd name="connsiteX1" fmla="*/ 545 w 10166"/>
              <a:gd name="connsiteY1" fmla="*/ 527 h 10000"/>
              <a:gd name="connsiteX2" fmla="*/ 8 w 10166"/>
              <a:gd name="connsiteY2" fmla="*/ 3524 h 10000"/>
              <a:gd name="connsiteX3" fmla="*/ 354 w 10166"/>
              <a:gd name="connsiteY3" fmla="*/ 6305 h 10000"/>
              <a:gd name="connsiteX4" fmla="*/ 1947 w 10166"/>
              <a:gd name="connsiteY4" fmla="*/ 6681 h 10000"/>
              <a:gd name="connsiteX5" fmla="*/ 5285 w 10166"/>
              <a:gd name="connsiteY5" fmla="*/ 9001 h 10000"/>
              <a:gd name="connsiteX6" fmla="*/ 8172 w 10166"/>
              <a:gd name="connsiteY6" fmla="*/ 9974 h 10000"/>
              <a:gd name="connsiteX7" fmla="*/ 9864 w 10166"/>
              <a:gd name="connsiteY7" fmla="*/ 8031 h 10000"/>
              <a:gd name="connsiteX8" fmla="*/ 9830 w 10166"/>
              <a:gd name="connsiteY8" fmla="*/ 3652 h 10000"/>
              <a:gd name="connsiteX9" fmla="*/ 9852 w 10166"/>
              <a:gd name="connsiteY9" fmla="*/ 791 h 10000"/>
              <a:gd name="connsiteX10" fmla="*/ 5984 w 10166"/>
              <a:gd name="connsiteY10" fmla="*/ 50 h 10000"/>
              <a:gd name="connsiteX11" fmla="*/ 3018 w 10166"/>
              <a:gd name="connsiteY11" fmla="*/ 121 h 10000"/>
              <a:gd name="connsiteX0" fmla="*/ 3018 w 10281"/>
              <a:gd name="connsiteY0" fmla="*/ 121 h 10000"/>
              <a:gd name="connsiteX1" fmla="*/ 545 w 10281"/>
              <a:gd name="connsiteY1" fmla="*/ 527 h 10000"/>
              <a:gd name="connsiteX2" fmla="*/ 8 w 10281"/>
              <a:gd name="connsiteY2" fmla="*/ 3524 h 10000"/>
              <a:gd name="connsiteX3" fmla="*/ 354 w 10281"/>
              <a:gd name="connsiteY3" fmla="*/ 6305 h 10000"/>
              <a:gd name="connsiteX4" fmla="*/ 1947 w 10281"/>
              <a:gd name="connsiteY4" fmla="*/ 6681 h 10000"/>
              <a:gd name="connsiteX5" fmla="*/ 5285 w 10281"/>
              <a:gd name="connsiteY5" fmla="*/ 9001 h 10000"/>
              <a:gd name="connsiteX6" fmla="*/ 8172 w 10281"/>
              <a:gd name="connsiteY6" fmla="*/ 9974 h 10000"/>
              <a:gd name="connsiteX7" fmla="*/ 9864 w 10281"/>
              <a:gd name="connsiteY7" fmla="*/ 8031 h 10000"/>
              <a:gd name="connsiteX8" fmla="*/ 10169 w 10281"/>
              <a:gd name="connsiteY8" fmla="*/ 3708 h 10000"/>
              <a:gd name="connsiteX9" fmla="*/ 9852 w 10281"/>
              <a:gd name="connsiteY9" fmla="*/ 791 h 10000"/>
              <a:gd name="connsiteX10" fmla="*/ 5984 w 10281"/>
              <a:gd name="connsiteY10" fmla="*/ 50 h 10000"/>
              <a:gd name="connsiteX11" fmla="*/ 3018 w 10281"/>
              <a:gd name="connsiteY11" fmla="*/ 12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81" h="10000">
                <a:moveTo>
                  <a:pt x="3018" y="121"/>
                </a:moveTo>
                <a:cubicBezTo>
                  <a:pt x="2111" y="201"/>
                  <a:pt x="1047" y="-40"/>
                  <a:pt x="545" y="527"/>
                </a:cubicBezTo>
                <a:cubicBezTo>
                  <a:pt x="43" y="1094"/>
                  <a:pt x="40" y="2561"/>
                  <a:pt x="8" y="3524"/>
                </a:cubicBezTo>
                <a:cubicBezTo>
                  <a:pt x="-24" y="4487"/>
                  <a:pt x="32" y="5779"/>
                  <a:pt x="354" y="6305"/>
                </a:cubicBezTo>
                <a:cubicBezTo>
                  <a:pt x="677" y="6830"/>
                  <a:pt x="1127" y="6231"/>
                  <a:pt x="1947" y="6681"/>
                </a:cubicBezTo>
                <a:cubicBezTo>
                  <a:pt x="2769" y="7131"/>
                  <a:pt x="4247" y="8453"/>
                  <a:pt x="5285" y="9001"/>
                </a:cubicBezTo>
                <a:cubicBezTo>
                  <a:pt x="6321" y="9549"/>
                  <a:pt x="7408" y="10134"/>
                  <a:pt x="8172" y="9974"/>
                </a:cubicBezTo>
                <a:cubicBezTo>
                  <a:pt x="8934" y="9811"/>
                  <a:pt x="9531" y="9075"/>
                  <a:pt x="9864" y="8031"/>
                </a:cubicBezTo>
                <a:cubicBezTo>
                  <a:pt x="10197" y="6987"/>
                  <a:pt x="10171" y="4915"/>
                  <a:pt x="10169" y="3708"/>
                </a:cubicBezTo>
                <a:cubicBezTo>
                  <a:pt x="10167" y="2501"/>
                  <a:pt x="10574" y="1287"/>
                  <a:pt x="9852" y="791"/>
                </a:cubicBezTo>
                <a:cubicBezTo>
                  <a:pt x="9131" y="296"/>
                  <a:pt x="7123" y="162"/>
                  <a:pt x="5984" y="50"/>
                </a:cubicBezTo>
                <a:cubicBezTo>
                  <a:pt x="4845" y="-62"/>
                  <a:pt x="3924" y="42"/>
                  <a:pt x="3018" y="121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6" name="Line 34">
            <a:extLst>
              <a:ext uri="{FF2B5EF4-FFF2-40B4-BE49-F238E27FC236}">
                <a16:creationId xmlns:a16="http://schemas.microsoft.com/office/drawing/2014/main" id="{3FAE4693-385C-C645-A79E-01917C3735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7442" y="3407180"/>
            <a:ext cx="0" cy="108858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7" name="Line 35">
            <a:extLst>
              <a:ext uri="{FF2B5EF4-FFF2-40B4-BE49-F238E27FC236}">
                <a16:creationId xmlns:a16="http://schemas.microsoft.com/office/drawing/2014/main" id="{C7800FAD-0DFE-0747-8452-8246D973775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199950" y="3358878"/>
            <a:ext cx="1259908" cy="12040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8" name="Line 59">
            <a:extLst>
              <a:ext uri="{FF2B5EF4-FFF2-40B4-BE49-F238E27FC236}">
                <a16:creationId xmlns:a16="http://schemas.microsoft.com/office/drawing/2014/main" id="{7A32F744-D9E7-0240-9B4D-E442496A0F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0548" y="2900589"/>
            <a:ext cx="837404" cy="31455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9" name="Line 60">
            <a:extLst>
              <a:ext uri="{FF2B5EF4-FFF2-40B4-BE49-F238E27FC236}">
                <a16:creationId xmlns:a16="http://schemas.microsoft.com/office/drawing/2014/main" id="{93B92453-CB87-1F46-A93B-CFB12C1916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9352" y="2661431"/>
            <a:ext cx="458346" cy="5631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0" name="Line 77">
            <a:extLst>
              <a:ext uri="{FF2B5EF4-FFF2-40B4-BE49-F238E27FC236}">
                <a16:creationId xmlns:a16="http://schemas.microsoft.com/office/drawing/2014/main" id="{D1626994-7351-9B45-9889-69F780B408C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1009" y="2775708"/>
            <a:ext cx="589768" cy="47831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B460DB4-2E41-9844-826F-488395C6C560}"/>
              </a:ext>
            </a:extLst>
          </p:cNvPr>
          <p:cNvGrpSpPr/>
          <p:nvPr/>
        </p:nvGrpSpPr>
        <p:grpSpPr>
          <a:xfrm>
            <a:off x="2778135" y="3090622"/>
            <a:ext cx="625610" cy="355986"/>
            <a:chOff x="3668110" y="2448910"/>
            <a:chExt cx="3794234" cy="2165130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2C4E5F4-2A2C-9E42-A028-6DEA491E3C11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F1FDA34C-BC22-6549-ABE6-7CA9EDA7B96F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48E45613-CBE7-1648-828B-CAEFD720C47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D57886AC-E8C4-3246-BD89-10FDFDE40AE6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22105952-B3F3-094E-9618-25D0F352CF2B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ABB6A2FC-66F1-2B48-B42F-38FFB2C0130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2ABB5AB9-B4B7-0646-954A-85D6C76964C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Virtual LANs (VLANs): motivation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ctangle 3">
            <a:extLst>
              <a:ext uri="{FF2B5EF4-FFF2-40B4-BE49-F238E27FC236}">
                <a16:creationId xmlns:a16="http://schemas.microsoft.com/office/drawing/2014/main" id="{919CCB5A-F7A6-3041-8DED-98B562399C29}"/>
              </a:ext>
            </a:extLst>
          </p:cNvPr>
          <p:cNvSpPr txBox="1">
            <a:spLocks noChangeArrowheads="1"/>
          </p:cNvSpPr>
          <p:nvPr/>
        </p:nvSpPr>
        <p:spPr>
          <a:xfrm>
            <a:off x="6284890" y="4378817"/>
            <a:ext cx="5589431" cy="2324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3397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administrative issues: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6075" marR="0" lvl="0" indent="-2825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 user moves office to EE - 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physically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attached to EE switch, but wants to remain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logically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attached to CS switch</a:t>
            </a:r>
          </a:p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+mn-ea"/>
              <a:cs typeface="+mn-cs"/>
            </a:endParaRPr>
          </a:p>
        </p:txBody>
      </p:sp>
      <p:sp>
        <p:nvSpPr>
          <p:cNvPr id="87" name="Line 20">
            <a:extLst>
              <a:ext uri="{FF2B5EF4-FFF2-40B4-BE49-F238E27FC236}">
                <a16:creationId xmlns:a16="http://schemas.microsoft.com/office/drawing/2014/main" id="{0CDE3168-01B1-EE42-8C39-FEB1CAD83B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65709" y="4430966"/>
            <a:ext cx="38014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8" name="Line 21">
            <a:extLst>
              <a:ext uri="{FF2B5EF4-FFF2-40B4-BE49-F238E27FC236}">
                <a16:creationId xmlns:a16="http://schemas.microsoft.com/office/drawing/2014/main" id="{8AB651B2-C11B-B942-A8D2-E4EDDA623F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30724" y="4466310"/>
            <a:ext cx="185728" cy="2332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9" name="Line 22">
            <a:extLst>
              <a:ext uri="{FF2B5EF4-FFF2-40B4-BE49-F238E27FC236}">
                <a16:creationId xmlns:a16="http://schemas.microsoft.com/office/drawing/2014/main" id="{A373D023-A80D-704D-A234-B355648964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7462" y="4487516"/>
            <a:ext cx="49962" cy="21913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90" name="Group 44">
            <a:extLst>
              <a:ext uri="{FF2B5EF4-FFF2-40B4-BE49-F238E27FC236}">
                <a16:creationId xmlns:a16="http://schemas.microsoft.com/office/drawing/2014/main" id="{062DB456-7F54-B541-B0A1-4F52AC653C02}"/>
              </a:ext>
            </a:extLst>
          </p:cNvPr>
          <p:cNvGrpSpPr>
            <a:grpSpLocks/>
          </p:cNvGrpSpPr>
          <p:nvPr/>
        </p:nvGrpSpPr>
        <p:grpSpPr bwMode="auto">
          <a:xfrm>
            <a:off x="753990" y="4284879"/>
            <a:ext cx="388834" cy="356970"/>
            <a:chOff x="-44" y="1473"/>
            <a:chExt cx="981" cy="1105"/>
          </a:xfrm>
        </p:grpSpPr>
        <p:pic>
          <p:nvPicPr>
            <p:cNvPr id="319" name="Picture 45" descr="desktop_computer_stylized_medium">
              <a:extLst>
                <a:ext uri="{FF2B5EF4-FFF2-40B4-BE49-F238E27FC236}">
                  <a16:creationId xmlns:a16="http://schemas.microsoft.com/office/drawing/2014/main" id="{FBBFE943-E7EE-6E4C-84A2-B341CD99C8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0" name="Freeform 46">
              <a:extLst>
                <a:ext uri="{FF2B5EF4-FFF2-40B4-BE49-F238E27FC236}">
                  <a16:creationId xmlns:a16="http://schemas.microsoft.com/office/drawing/2014/main" id="{4E4FAEDF-7FB2-F942-96EA-6730EBB03D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1" name="Group 44">
            <a:extLst>
              <a:ext uri="{FF2B5EF4-FFF2-40B4-BE49-F238E27FC236}">
                <a16:creationId xmlns:a16="http://schemas.microsoft.com/office/drawing/2014/main" id="{D137E246-ED3E-B845-9CC9-2900432AA969}"/>
              </a:ext>
            </a:extLst>
          </p:cNvPr>
          <p:cNvGrpSpPr>
            <a:grpSpLocks/>
          </p:cNvGrpSpPr>
          <p:nvPr/>
        </p:nvGrpSpPr>
        <p:grpSpPr bwMode="auto">
          <a:xfrm>
            <a:off x="1032038" y="4624177"/>
            <a:ext cx="388834" cy="356970"/>
            <a:chOff x="-44" y="1473"/>
            <a:chExt cx="981" cy="1105"/>
          </a:xfrm>
        </p:grpSpPr>
        <p:pic>
          <p:nvPicPr>
            <p:cNvPr id="317" name="Picture 45" descr="desktop_computer_stylized_medium">
              <a:extLst>
                <a:ext uri="{FF2B5EF4-FFF2-40B4-BE49-F238E27FC236}">
                  <a16:creationId xmlns:a16="http://schemas.microsoft.com/office/drawing/2014/main" id="{3C868569-640D-CA43-92A7-19EF7AD76E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8" name="Freeform 46">
              <a:extLst>
                <a:ext uri="{FF2B5EF4-FFF2-40B4-BE49-F238E27FC236}">
                  <a16:creationId xmlns:a16="http://schemas.microsoft.com/office/drawing/2014/main" id="{9C533B8D-0789-EB48-8A16-C03F8C0F7B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2" name="Group 44">
            <a:extLst>
              <a:ext uri="{FF2B5EF4-FFF2-40B4-BE49-F238E27FC236}">
                <a16:creationId xmlns:a16="http://schemas.microsoft.com/office/drawing/2014/main" id="{908989A4-EAB1-4A4C-B0F2-A538AF7FDE6F}"/>
              </a:ext>
            </a:extLst>
          </p:cNvPr>
          <p:cNvGrpSpPr>
            <a:grpSpLocks/>
          </p:cNvGrpSpPr>
          <p:nvPr/>
        </p:nvGrpSpPr>
        <p:grpSpPr bwMode="auto">
          <a:xfrm>
            <a:off x="1393719" y="4647740"/>
            <a:ext cx="388834" cy="356970"/>
            <a:chOff x="-44" y="1473"/>
            <a:chExt cx="981" cy="1105"/>
          </a:xfrm>
        </p:grpSpPr>
        <p:pic>
          <p:nvPicPr>
            <p:cNvPr id="315" name="Picture 45" descr="desktop_computer_stylized_medium">
              <a:extLst>
                <a:ext uri="{FF2B5EF4-FFF2-40B4-BE49-F238E27FC236}">
                  <a16:creationId xmlns:a16="http://schemas.microsoft.com/office/drawing/2014/main" id="{CCD0177E-391C-F747-BA11-BB808B8642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6" name="Freeform 46">
              <a:extLst>
                <a:ext uri="{FF2B5EF4-FFF2-40B4-BE49-F238E27FC236}">
                  <a16:creationId xmlns:a16="http://schemas.microsoft.com/office/drawing/2014/main" id="{D8A8D920-7459-3A40-A28D-C812FF777E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3" name="Line 21">
            <a:extLst>
              <a:ext uri="{FF2B5EF4-FFF2-40B4-BE49-F238E27FC236}">
                <a16:creationId xmlns:a16="http://schemas.microsoft.com/office/drawing/2014/main" id="{D596EE02-2877-8D4E-8822-704DFBF4FD1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7347" y="4435678"/>
            <a:ext cx="258498" cy="22619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4" name="Line 22">
            <a:extLst>
              <a:ext uri="{FF2B5EF4-FFF2-40B4-BE49-F238E27FC236}">
                <a16:creationId xmlns:a16="http://schemas.microsoft.com/office/drawing/2014/main" id="{FD159478-5B10-D943-B9A3-4C2D6629AB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25922" y="4803252"/>
            <a:ext cx="82546" cy="21795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5" name="Line 22">
            <a:extLst>
              <a:ext uri="{FF2B5EF4-FFF2-40B4-BE49-F238E27FC236}">
                <a16:creationId xmlns:a16="http://schemas.microsoft.com/office/drawing/2014/main" id="{0819FCB6-D17A-F548-A572-089E84081B8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2884" y="4811498"/>
            <a:ext cx="49962" cy="21913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6" name="Line 20">
            <a:extLst>
              <a:ext uri="{FF2B5EF4-FFF2-40B4-BE49-F238E27FC236}">
                <a16:creationId xmlns:a16="http://schemas.microsoft.com/office/drawing/2014/main" id="{9D0AD87B-6229-6A4A-834B-821DA9BE27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1694" y="4497705"/>
            <a:ext cx="1677" cy="22543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97" name="Group 44">
            <a:extLst>
              <a:ext uri="{FF2B5EF4-FFF2-40B4-BE49-F238E27FC236}">
                <a16:creationId xmlns:a16="http://schemas.microsoft.com/office/drawing/2014/main" id="{EC9C29B6-C80C-DC4F-8570-A458EB0898A9}"/>
              </a:ext>
            </a:extLst>
          </p:cNvPr>
          <p:cNvGrpSpPr>
            <a:grpSpLocks/>
          </p:cNvGrpSpPr>
          <p:nvPr/>
        </p:nvGrpSpPr>
        <p:grpSpPr bwMode="auto">
          <a:xfrm>
            <a:off x="1670682" y="4924597"/>
            <a:ext cx="388834" cy="356970"/>
            <a:chOff x="-44" y="1473"/>
            <a:chExt cx="981" cy="1105"/>
          </a:xfrm>
        </p:grpSpPr>
        <p:pic>
          <p:nvPicPr>
            <p:cNvPr id="313" name="Picture 45" descr="desktop_computer_stylized_medium">
              <a:extLst>
                <a:ext uri="{FF2B5EF4-FFF2-40B4-BE49-F238E27FC236}">
                  <a16:creationId xmlns:a16="http://schemas.microsoft.com/office/drawing/2014/main" id="{D3D44C8E-D7AD-4148-82BB-3B8347CA36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4" name="Freeform 46">
              <a:extLst>
                <a:ext uri="{FF2B5EF4-FFF2-40B4-BE49-F238E27FC236}">
                  <a16:creationId xmlns:a16="http://schemas.microsoft.com/office/drawing/2014/main" id="{45365469-B389-E948-9840-869BF64C25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9" name="Group 44">
            <a:extLst>
              <a:ext uri="{FF2B5EF4-FFF2-40B4-BE49-F238E27FC236}">
                <a16:creationId xmlns:a16="http://schemas.microsoft.com/office/drawing/2014/main" id="{C66F5582-6E73-2E48-A106-7D6A75C61460}"/>
              </a:ext>
            </a:extLst>
          </p:cNvPr>
          <p:cNvGrpSpPr>
            <a:grpSpLocks/>
          </p:cNvGrpSpPr>
          <p:nvPr/>
        </p:nvGrpSpPr>
        <p:grpSpPr bwMode="auto">
          <a:xfrm>
            <a:off x="1920239" y="4247763"/>
            <a:ext cx="388834" cy="356970"/>
            <a:chOff x="-44" y="1473"/>
            <a:chExt cx="981" cy="1105"/>
          </a:xfrm>
        </p:grpSpPr>
        <p:pic>
          <p:nvPicPr>
            <p:cNvPr id="309" name="Picture 45" descr="desktop_computer_stylized_medium">
              <a:extLst>
                <a:ext uri="{FF2B5EF4-FFF2-40B4-BE49-F238E27FC236}">
                  <a16:creationId xmlns:a16="http://schemas.microsoft.com/office/drawing/2014/main" id="{C5C8A56E-0ADB-C943-8E67-1CA348C0E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0" name="Freeform 46">
              <a:extLst>
                <a:ext uri="{FF2B5EF4-FFF2-40B4-BE49-F238E27FC236}">
                  <a16:creationId xmlns:a16="http://schemas.microsoft.com/office/drawing/2014/main" id="{3E25873E-5BBD-DD43-AF60-AFD0A041924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00" name="Line 20">
            <a:extLst>
              <a:ext uri="{FF2B5EF4-FFF2-40B4-BE49-F238E27FC236}">
                <a16:creationId xmlns:a16="http://schemas.microsoft.com/office/drawing/2014/main" id="{3DF9520D-BDD4-2D48-BDD8-4BFB1C04FC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2637" y="4630068"/>
            <a:ext cx="38014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1" name="Line 21">
            <a:extLst>
              <a:ext uri="{FF2B5EF4-FFF2-40B4-BE49-F238E27FC236}">
                <a16:creationId xmlns:a16="http://schemas.microsoft.com/office/drawing/2014/main" id="{85567736-CFFB-0D4E-98EE-48E63887F7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17652" y="4665411"/>
            <a:ext cx="185728" cy="2332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2" name="Line 22">
            <a:extLst>
              <a:ext uri="{FF2B5EF4-FFF2-40B4-BE49-F238E27FC236}">
                <a16:creationId xmlns:a16="http://schemas.microsoft.com/office/drawing/2014/main" id="{D36168AE-5EE7-4549-A9BB-591263055A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4390" y="4686617"/>
            <a:ext cx="49962" cy="21913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03" name="Group 44">
            <a:extLst>
              <a:ext uri="{FF2B5EF4-FFF2-40B4-BE49-F238E27FC236}">
                <a16:creationId xmlns:a16="http://schemas.microsoft.com/office/drawing/2014/main" id="{47BAFA9D-19B3-F841-B575-C70FF5C28A86}"/>
              </a:ext>
            </a:extLst>
          </p:cNvPr>
          <p:cNvGrpSpPr>
            <a:grpSpLocks/>
          </p:cNvGrpSpPr>
          <p:nvPr/>
        </p:nvGrpSpPr>
        <p:grpSpPr bwMode="auto">
          <a:xfrm>
            <a:off x="3741928" y="4492228"/>
            <a:ext cx="388834" cy="356970"/>
            <a:chOff x="-44" y="1473"/>
            <a:chExt cx="981" cy="1105"/>
          </a:xfrm>
        </p:grpSpPr>
        <p:pic>
          <p:nvPicPr>
            <p:cNvPr id="307" name="Picture 45" descr="desktop_computer_stylized_medium">
              <a:extLst>
                <a:ext uri="{FF2B5EF4-FFF2-40B4-BE49-F238E27FC236}">
                  <a16:creationId xmlns:a16="http://schemas.microsoft.com/office/drawing/2014/main" id="{D8C266D1-D841-2545-825E-2D471F91DF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60CBC35B-BBD7-9248-BB3E-2BCDE99AAA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04" name="Group 44">
            <a:extLst>
              <a:ext uri="{FF2B5EF4-FFF2-40B4-BE49-F238E27FC236}">
                <a16:creationId xmlns:a16="http://schemas.microsoft.com/office/drawing/2014/main" id="{989E2B4B-CD31-2B4B-9063-00A145A1908B}"/>
              </a:ext>
            </a:extLst>
          </p:cNvPr>
          <p:cNvGrpSpPr>
            <a:grpSpLocks/>
          </p:cNvGrpSpPr>
          <p:nvPr/>
        </p:nvGrpSpPr>
        <p:grpSpPr bwMode="auto">
          <a:xfrm>
            <a:off x="3918966" y="4823279"/>
            <a:ext cx="389920" cy="356970"/>
            <a:chOff x="-44" y="1473"/>
            <a:chExt cx="981" cy="1105"/>
          </a:xfrm>
        </p:grpSpPr>
        <p:pic>
          <p:nvPicPr>
            <p:cNvPr id="305" name="Picture 45" descr="desktop_computer_stylized_medium">
              <a:extLst>
                <a:ext uri="{FF2B5EF4-FFF2-40B4-BE49-F238E27FC236}">
                  <a16:creationId xmlns:a16="http://schemas.microsoft.com/office/drawing/2014/main" id="{F8491C03-B6AD-434A-A94D-11678F9558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6" name="Freeform 46">
              <a:extLst>
                <a:ext uri="{FF2B5EF4-FFF2-40B4-BE49-F238E27FC236}">
                  <a16:creationId xmlns:a16="http://schemas.microsoft.com/office/drawing/2014/main" id="{EF6749DA-70B4-664A-8344-66F95F018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05" name="Group 44">
            <a:extLst>
              <a:ext uri="{FF2B5EF4-FFF2-40B4-BE49-F238E27FC236}">
                <a16:creationId xmlns:a16="http://schemas.microsoft.com/office/drawing/2014/main" id="{C1CD0C74-CCC0-7B48-9B81-44E23F480EBB}"/>
              </a:ext>
            </a:extLst>
          </p:cNvPr>
          <p:cNvGrpSpPr>
            <a:grpSpLocks/>
          </p:cNvGrpSpPr>
          <p:nvPr/>
        </p:nvGrpSpPr>
        <p:grpSpPr bwMode="auto">
          <a:xfrm>
            <a:off x="4280647" y="4845664"/>
            <a:ext cx="388834" cy="358148"/>
            <a:chOff x="-44" y="1473"/>
            <a:chExt cx="981" cy="1105"/>
          </a:xfrm>
        </p:grpSpPr>
        <p:pic>
          <p:nvPicPr>
            <p:cNvPr id="285" name="Picture 45" descr="desktop_computer_stylized_medium">
              <a:extLst>
                <a:ext uri="{FF2B5EF4-FFF2-40B4-BE49-F238E27FC236}">
                  <a16:creationId xmlns:a16="http://schemas.microsoft.com/office/drawing/2014/main" id="{1EA956C0-544D-EE47-99BB-98E5B15578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4" name="Freeform 46">
              <a:extLst>
                <a:ext uri="{FF2B5EF4-FFF2-40B4-BE49-F238E27FC236}">
                  <a16:creationId xmlns:a16="http://schemas.microsoft.com/office/drawing/2014/main" id="{68A5FE84-A454-224F-8F26-AAA740A1F8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06" name="Line 20">
            <a:extLst>
              <a:ext uri="{FF2B5EF4-FFF2-40B4-BE49-F238E27FC236}">
                <a16:creationId xmlns:a16="http://schemas.microsoft.com/office/drawing/2014/main" id="{71C69516-BE34-544D-9D86-AE7D021BFC1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50998" y="4664234"/>
            <a:ext cx="414901" cy="2320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7" name="Line 21">
            <a:extLst>
              <a:ext uri="{FF2B5EF4-FFF2-40B4-BE49-F238E27FC236}">
                <a16:creationId xmlns:a16="http://schemas.microsoft.com/office/drawing/2014/main" id="{72589EAC-902C-C84A-A47C-676F4D8B2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33849" y="4630068"/>
            <a:ext cx="185728" cy="2332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8" name="Line 22">
            <a:extLst>
              <a:ext uri="{FF2B5EF4-FFF2-40B4-BE49-F238E27FC236}">
                <a16:creationId xmlns:a16="http://schemas.microsoft.com/office/drawing/2014/main" id="{45CEB9D6-4700-D34C-9D76-9497144AE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0586" y="4651274"/>
            <a:ext cx="49962" cy="21913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09" name="Group 44">
            <a:extLst>
              <a:ext uri="{FF2B5EF4-FFF2-40B4-BE49-F238E27FC236}">
                <a16:creationId xmlns:a16="http://schemas.microsoft.com/office/drawing/2014/main" id="{5AD1CA38-67D2-314D-A511-4BB18E1E3F29}"/>
              </a:ext>
            </a:extLst>
          </p:cNvPr>
          <p:cNvGrpSpPr>
            <a:grpSpLocks/>
          </p:cNvGrpSpPr>
          <p:nvPr/>
        </p:nvGrpSpPr>
        <p:grpSpPr bwMode="auto">
          <a:xfrm>
            <a:off x="3349835" y="4784402"/>
            <a:ext cx="389920" cy="356970"/>
            <a:chOff x="-44" y="1473"/>
            <a:chExt cx="981" cy="1105"/>
          </a:xfrm>
        </p:grpSpPr>
        <p:pic>
          <p:nvPicPr>
            <p:cNvPr id="283" name="Picture 45" descr="desktop_computer_stylized_medium">
              <a:extLst>
                <a:ext uri="{FF2B5EF4-FFF2-40B4-BE49-F238E27FC236}">
                  <a16:creationId xmlns:a16="http://schemas.microsoft.com/office/drawing/2014/main" id="{1EC31B05-3B53-2B46-A849-22C41D018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4" name="Freeform 46">
              <a:extLst>
                <a:ext uri="{FF2B5EF4-FFF2-40B4-BE49-F238E27FC236}">
                  <a16:creationId xmlns:a16="http://schemas.microsoft.com/office/drawing/2014/main" id="{7E5B98EC-AAEE-1141-BE38-5AD7301963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10" name="Group 44">
            <a:extLst>
              <a:ext uri="{FF2B5EF4-FFF2-40B4-BE49-F238E27FC236}">
                <a16:creationId xmlns:a16="http://schemas.microsoft.com/office/drawing/2014/main" id="{5EB4704A-F04D-1A43-B828-8F811AB8DEFE}"/>
              </a:ext>
            </a:extLst>
          </p:cNvPr>
          <p:cNvGrpSpPr>
            <a:grpSpLocks/>
          </p:cNvGrpSpPr>
          <p:nvPr/>
        </p:nvGrpSpPr>
        <p:grpSpPr bwMode="auto">
          <a:xfrm>
            <a:off x="2635163" y="4787936"/>
            <a:ext cx="389920" cy="358148"/>
            <a:chOff x="-44" y="1473"/>
            <a:chExt cx="981" cy="1105"/>
          </a:xfrm>
        </p:grpSpPr>
        <p:pic>
          <p:nvPicPr>
            <p:cNvPr id="281" name="Picture 45" descr="desktop_computer_stylized_medium">
              <a:extLst>
                <a:ext uri="{FF2B5EF4-FFF2-40B4-BE49-F238E27FC236}">
                  <a16:creationId xmlns:a16="http://schemas.microsoft.com/office/drawing/2014/main" id="{7F68CBF0-5E7F-5E4D-AFC7-2591CE5A8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2" name="Freeform 46">
              <a:extLst>
                <a:ext uri="{FF2B5EF4-FFF2-40B4-BE49-F238E27FC236}">
                  <a16:creationId xmlns:a16="http://schemas.microsoft.com/office/drawing/2014/main" id="{53A859B2-9F45-1D47-82B4-DD9CAF60C7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11" name="Group 44">
            <a:extLst>
              <a:ext uri="{FF2B5EF4-FFF2-40B4-BE49-F238E27FC236}">
                <a16:creationId xmlns:a16="http://schemas.microsoft.com/office/drawing/2014/main" id="{EC8C99E4-04C0-EE47-847D-251EC7D924B5}"/>
              </a:ext>
            </a:extLst>
          </p:cNvPr>
          <p:cNvGrpSpPr>
            <a:grpSpLocks/>
          </p:cNvGrpSpPr>
          <p:nvPr/>
        </p:nvGrpSpPr>
        <p:grpSpPr bwMode="auto">
          <a:xfrm>
            <a:off x="2996844" y="4811498"/>
            <a:ext cx="389920" cy="356970"/>
            <a:chOff x="-44" y="1473"/>
            <a:chExt cx="981" cy="1105"/>
          </a:xfrm>
        </p:grpSpPr>
        <p:pic>
          <p:nvPicPr>
            <p:cNvPr id="279" name="Picture 45" descr="desktop_computer_stylized_medium">
              <a:extLst>
                <a:ext uri="{FF2B5EF4-FFF2-40B4-BE49-F238E27FC236}">
                  <a16:creationId xmlns:a16="http://schemas.microsoft.com/office/drawing/2014/main" id="{3F1EC54D-3426-DF48-9AC8-C2D0EAA25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0" name="Freeform 46">
              <a:extLst>
                <a:ext uri="{FF2B5EF4-FFF2-40B4-BE49-F238E27FC236}">
                  <a16:creationId xmlns:a16="http://schemas.microsoft.com/office/drawing/2014/main" id="{142EE49F-C2B9-8F46-A874-3B22BFA085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12" name="Line 20">
            <a:extLst>
              <a:ext uri="{FF2B5EF4-FFF2-40B4-BE49-F238E27FC236}">
                <a16:creationId xmlns:a16="http://schemas.microsoft.com/office/drawing/2014/main" id="{A6DB65A5-822E-1A43-A860-A608522794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0426" y="4534645"/>
            <a:ext cx="38014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13" name="Group 44">
            <a:extLst>
              <a:ext uri="{FF2B5EF4-FFF2-40B4-BE49-F238E27FC236}">
                <a16:creationId xmlns:a16="http://schemas.microsoft.com/office/drawing/2014/main" id="{89187718-AEA8-4A41-BC2F-C194AB67A45C}"/>
              </a:ext>
            </a:extLst>
          </p:cNvPr>
          <p:cNvGrpSpPr>
            <a:grpSpLocks/>
          </p:cNvGrpSpPr>
          <p:nvPr/>
        </p:nvGrpSpPr>
        <p:grpSpPr bwMode="auto">
          <a:xfrm>
            <a:off x="4622370" y="4306005"/>
            <a:ext cx="389920" cy="356970"/>
            <a:chOff x="-44" y="1487"/>
            <a:chExt cx="981" cy="1105"/>
          </a:xfrm>
        </p:grpSpPr>
        <p:pic>
          <p:nvPicPr>
            <p:cNvPr id="277" name="Picture 45" descr="desktop_computer_stylized_medium">
              <a:extLst>
                <a:ext uri="{FF2B5EF4-FFF2-40B4-BE49-F238E27FC236}">
                  <a16:creationId xmlns:a16="http://schemas.microsoft.com/office/drawing/2014/main" id="{E8BD9E7E-7663-4241-9E78-26508E3239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87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8" name="Freeform 46">
              <a:extLst>
                <a:ext uri="{FF2B5EF4-FFF2-40B4-BE49-F238E27FC236}">
                  <a16:creationId xmlns:a16="http://schemas.microsoft.com/office/drawing/2014/main" id="{6E19BF71-2151-204A-9F5C-47F998CB62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14" name="Group 906">
            <a:extLst>
              <a:ext uri="{FF2B5EF4-FFF2-40B4-BE49-F238E27FC236}">
                <a16:creationId xmlns:a16="http://schemas.microsoft.com/office/drawing/2014/main" id="{A7B9C5D0-D215-F947-9CBB-71832702EC11}"/>
              </a:ext>
            </a:extLst>
          </p:cNvPr>
          <p:cNvGrpSpPr>
            <a:grpSpLocks/>
          </p:cNvGrpSpPr>
          <p:nvPr/>
        </p:nvGrpSpPr>
        <p:grpSpPr bwMode="auto">
          <a:xfrm>
            <a:off x="3580094" y="2469397"/>
            <a:ext cx="250896" cy="430014"/>
            <a:chOff x="4140" y="429"/>
            <a:chExt cx="1425" cy="2396"/>
          </a:xfrm>
        </p:grpSpPr>
        <p:sp>
          <p:nvSpPr>
            <p:cNvPr id="196" name="Freeform 907">
              <a:extLst>
                <a:ext uri="{FF2B5EF4-FFF2-40B4-BE49-F238E27FC236}">
                  <a16:creationId xmlns:a16="http://schemas.microsoft.com/office/drawing/2014/main" id="{BED9862F-E126-B144-835B-6C18EF8B3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7" name="Rectangle 908">
              <a:extLst>
                <a:ext uri="{FF2B5EF4-FFF2-40B4-BE49-F238E27FC236}">
                  <a16:creationId xmlns:a16="http://schemas.microsoft.com/office/drawing/2014/main" id="{BF960390-CAA4-C24E-B26D-4A7891B66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8" name="Freeform 909">
              <a:extLst>
                <a:ext uri="{FF2B5EF4-FFF2-40B4-BE49-F238E27FC236}">
                  <a16:creationId xmlns:a16="http://schemas.microsoft.com/office/drawing/2014/main" id="{3AB83BC1-35F4-5C43-8974-7DC04042E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9" name="Freeform 910">
              <a:extLst>
                <a:ext uri="{FF2B5EF4-FFF2-40B4-BE49-F238E27FC236}">
                  <a16:creationId xmlns:a16="http://schemas.microsoft.com/office/drawing/2014/main" id="{1C9CBD09-0952-F44D-8063-C322604A5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0" name="Rectangle 911">
              <a:extLst>
                <a:ext uri="{FF2B5EF4-FFF2-40B4-BE49-F238E27FC236}">
                  <a16:creationId xmlns:a16="http://schemas.microsoft.com/office/drawing/2014/main" id="{2FE8E095-D255-4E40-B122-AD2E7E3A9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01" name="Group 912">
              <a:extLst>
                <a:ext uri="{FF2B5EF4-FFF2-40B4-BE49-F238E27FC236}">
                  <a16:creationId xmlns:a16="http://schemas.microsoft.com/office/drawing/2014/main" id="{8A2C93E3-6D9A-F441-9E5D-0C22A1EE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75" name="AutoShape 913">
                <a:extLst>
                  <a:ext uri="{FF2B5EF4-FFF2-40B4-BE49-F238E27FC236}">
                    <a16:creationId xmlns:a16="http://schemas.microsoft.com/office/drawing/2014/main" id="{E998E10D-08F4-154D-AB53-28156DC51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76" name="AutoShape 914">
                <a:extLst>
                  <a:ext uri="{FF2B5EF4-FFF2-40B4-BE49-F238E27FC236}">
                    <a16:creationId xmlns:a16="http://schemas.microsoft.com/office/drawing/2014/main" id="{27E4F92A-5C0A-6843-A304-E9C2D225D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02" name="Rectangle 915">
              <a:extLst>
                <a:ext uri="{FF2B5EF4-FFF2-40B4-BE49-F238E27FC236}">
                  <a16:creationId xmlns:a16="http://schemas.microsoft.com/office/drawing/2014/main" id="{DF5BD884-C26A-5D43-B2D5-62FBAD1DD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03" name="Group 916">
              <a:extLst>
                <a:ext uri="{FF2B5EF4-FFF2-40B4-BE49-F238E27FC236}">
                  <a16:creationId xmlns:a16="http://schemas.microsoft.com/office/drawing/2014/main" id="{206F7EE4-7EE5-2D48-9725-406B9ED97C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45" name="AutoShape 917">
                <a:extLst>
                  <a:ext uri="{FF2B5EF4-FFF2-40B4-BE49-F238E27FC236}">
                    <a16:creationId xmlns:a16="http://schemas.microsoft.com/office/drawing/2014/main" id="{CB506089-40FF-C04F-9FBC-46F1D325B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73" name="AutoShape 918">
                <a:extLst>
                  <a:ext uri="{FF2B5EF4-FFF2-40B4-BE49-F238E27FC236}">
                    <a16:creationId xmlns:a16="http://schemas.microsoft.com/office/drawing/2014/main" id="{9F16DCF6-C2AC-F543-93EE-ED364F1EA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04" name="Rectangle 919">
              <a:extLst>
                <a:ext uri="{FF2B5EF4-FFF2-40B4-BE49-F238E27FC236}">
                  <a16:creationId xmlns:a16="http://schemas.microsoft.com/office/drawing/2014/main" id="{3B0364FC-659F-3945-8E0B-D71B0CC3A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5" name="Rectangle 920">
              <a:extLst>
                <a:ext uri="{FF2B5EF4-FFF2-40B4-BE49-F238E27FC236}">
                  <a16:creationId xmlns:a16="http://schemas.microsoft.com/office/drawing/2014/main" id="{0247F8A1-06CD-AF46-89A9-F0F6E4CE1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06" name="Group 921">
              <a:extLst>
                <a:ext uri="{FF2B5EF4-FFF2-40B4-BE49-F238E27FC236}">
                  <a16:creationId xmlns:a16="http://schemas.microsoft.com/office/drawing/2014/main" id="{9DF8DE74-ED14-FC47-BDC9-C42018BAB6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1" name="AutoShape 922">
                <a:extLst>
                  <a:ext uri="{FF2B5EF4-FFF2-40B4-BE49-F238E27FC236}">
                    <a16:creationId xmlns:a16="http://schemas.microsoft.com/office/drawing/2014/main" id="{0EF07A51-AD25-9144-825F-0B2C2B668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37" name="AutoShape 923">
                <a:extLst>
                  <a:ext uri="{FF2B5EF4-FFF2-40B4-BE49-F238E27FC236}">
                    <a16:creationId xmlns:a16="http://schemas.microsoft.com/office/drawing/2014/main" id="{A702F468-48AE-234D-9379-C73A13006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07" name="Freeform 924">
              <a:extLst>
                <a:ext uri="{FF2B5EF4-FFF2-40B4-BE49-F238E27FC236}">
                  <a16:creationId xmlns:a16="http://schemas.microsoft.com/office/drawing/2014/main" id="{5237487A-AE0F-4949-8801-1E4C4F72B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08" name="Group 925">
              <a:extLst>
                <a:ext uri="{FF2B5EF4-FFF2-40B4-BE49-F238E27FC236}">
                  <a16:creationId xmlns:a16="http://schemas.microsoft.com/office/drawing/2014/main" id="{068E1C56-AB36-4F41-98F9-19705232DB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0" name="AutoShape 926">
                <a:extLst>
                  <a:ext uri="{FF2B5EF4-FFF2-40B4-BE49-F238E27FC236}">
                    <a16:creationId xmlns:a16="http://schemas.microsoft.com/office/drawing/2014/main" id="{71D6A333-3FF6-B04C-AF15-F69818E44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23" name="AutoShape 927">
                <a:extLst>
                  <a:ext uri="{FF2B5EF4-FFF2-40B4-BE49-F238E27FC236}">
                    <a16:creationId xmlns:a16="http://schemas.microsoft.com/office/drawing/2014/main" id="{1ABCF5F0-CD9D-1746-A808-67AD07AB4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09" name="Rectangle 928">
              <a:extLst>
                <a:ext uri="{FF2B5EF4-FFF2-40B4-BE49-F238E27FC236}">
                  <a16:creationId xmlns:a16="http://schemas.microsoft.com/office/drawing/2014/main" id="{9C6F879A-C8A9-594A-9188-5391582EB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0" name="Freeform 929">
              <a:extLst>
                <a:ext uri="{FF2B5EF4-FFF2-40B4-BE49-F238E27FC236}">
                  <a16:creationId xmlns:a16="http://schemas.microsoft.com/office/drawing/2014/main" id="{7EC604D7-A689-C84C-8581-3313FC7E9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1" name="Freeform 930">
              <a:extLst>
                <a:ext uri="{FF2B5EF4-FFF2-40B4-BE49-F238E27FC236}">
                  <a16:creationId xmlns:a16="http://schemas.microsoft.com/office/drawing/2014/main" id="{DACB8CB7-9A88-D642-99BF-B6AAE6675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2" name="Oval 931">
              <a:extLst>
                <a:ext uri="{FF2B5EF4-FFF2-40B4-BE49-F238E27FC236}">
                  <a16:creationId xmlns:a16="http://schemas.microsoft.com/office/drawing/2014/main" id="{4D458CCD-2596-7D4D-903A-273DDEC0F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3" name="Freeform 932">
              <a:extLst>
                <a:ext uri="{FF2B5EF4-FFF2-40B4-BE49-F238E27FC236}">
                  <a16:creationId xmlns:a16="http://schemas.microsoft.com/office/drawing/2014/main" id="{36023226-4276-2849-8FE5-E40271912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4" name="AutoShape 933">
              <a:extLst>
                <a:ext uri="{FF2B5EF4-FFF2-40B4-BE49-F238E27FC236}">
                  <a16:creationId xmlns:a16="http://schemas.microsoft.com/office/drawing/2014/main" id="{11525C9D-9FA2-A943-81A5-DF14755CA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5" name="AutoShape 934">
              <a:extLst>
                <a:ext uri="{FF2B5EF4-FFF2-40B4-BE49-F238E27FC236}">
                  <a16:creationId xmlns:a16="http://schemas.microsoft.com/office/drawing/2014/main" id="{FFDA69C3-A2EC-BF49-A41C-21CAD6186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6" name="Oval 935">
              <a:extLst>
                <a:ext uri="{FF2B5EF4-FFF2-40B4-BE49-F238E27FC236}">
                  <a16:creationId xmlns:a16="http://schemas.microsoft.com/office/drawing/2014/main" id="{32A1C75A-951D-8C44-975C-B558D8777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7" name="Oval 936">
              <a:extLst>
                <a:ext uri="{FF2B5EF4-FFF2-40B4-BE49-F238E27FC236}">
                  <a16:creationId xmlns:a16="http://schemas.microsoft.com/office/drawing/2014/main" id="{1F74D6CF-0B39-DE4E-9FDF-40332212D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8" name="Oval 937">
              <a:extLst>
                <a:ext uri="{FF2B5EF4-FFF2-40B4-BE49-F238E27FC236}">
                  <a16:creationId xmlns:a16="http://schemas.microsoft.com/office/drawing/2014/main" id="{A310EE74-874D-424D-ADB0-C3B8B1F80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9" name="Rectangle 938">
              <a:extLst>
                <a:ext uri="{FF2B5EF4-FFF2-40B4-BE49-F238E27FC236}">
                  <a16:creationId xmlns:a16="http://schemas.microsoft.com/office/drawing/2014/main" id="{6CEE3458-9541-804C-BABB-1D5D0A626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15" name="Group 906">
            <a:extLst>
              <a:ext uri="{FF2B5EF4-FFF2-40B4-BE49-F238E27FC236}">
                <a16:creationId xmlns:a16="http://schemas.microsoft.com/office/drawing/2014/main" id="{E3A67C06-B879-D64F-928D-B0C2F32A9249}"/>
              </a:ext>
            </a:extLst>
          </p:cNvPr>
          <p:cNvGrpSpPr>
            <a:grpSpLocks/>
          </p:cNvGrpSpPr>
          <p:nvPr/>
        </p:nvGrpSpPr>
        <p:grpSpPr bwMode="auto">
          <a:xfrm>
            <a:off x="3993910" y="2847574"/>
            <a:ext cx="250895" cy="430013"/>
            <a:chOff x="4140" y="429"/>
            <a:chExt cx="1425" cy="2396"/>
          </a:xfrm>
        </p:grpSpPr>
        <p:sp>
          <p:nvSpPr>
            <p:cNvPr id="164" name="Freeform 907">
              <a:extLst>
                <a:ext uri="{FF2B5EF4-FFF2-40B4-BE49-F238E27FC236}">
                  <a16:creationId xmlns:a16="http://schemas.microsoft.com/office/drawing/2014/main" id="{282A8192-3A77-134C-807E-91EC9EAEE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5" name="Rectangle 908">
              <a:extLst>
                <a:ext uri="{FF2B5EF4-FFF2-40B4-BE49-F238E27FC236}">
                  <a16:creationId xmlns:a16="http://schemas.microsoft.com/office/drawing/2014/main" id="{AC228ED7-6D71-7F47-A160-E07C5483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66" name="Freeform 909">
              <a:extLst>
                <a:ext uri="{FF2B5EF4-FFF2-40B4-BE49-F238E27FC236}">
                  <a16:creationId xmlns:a16="http://schemas.microsoft.com/office/drawing/2014/main" id="{8B243AF6-502B-AA43-AD5E-4E8DC62E8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7" name="Freeform 910">
              <a:extLst>
                <a:ext uri="{FF2B5EF4-FFF2-40B4-BE49-F238E27FC236}">
                  <a16:creationId xmlns:a16="http://schemas.microsoft.com/office/drawing/2014/main" id="{F3F62FB9-5A91-194D-8CE8-618C42B68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8" name="Rectangle 911">
              <a:extLst>
                <a:ext uri="{FF2B5EF4-FFF2-40B4-BE49-F238E27FC236}">
                  <a16:creationId xmlns:a16="http://schemas.microsoft.com/office/drawing/2014/main" id="{F78C1223-9CFB-D24C-AA97-88B9175E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69" name="Group 912">
              <a:extLst>
                <a:ext uri="{FF2B5EF4-FFF2-40B4-BE49-F238E27FC236}">
                  <a16:creationId xmlns:a16="http://schemas.microsoft.com/office/drawing/2014/main" id="{51A11393-1087-4140-8E4B-D4DE2AD02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4" name="AutoShape 913">
                <a:extLst>
                  <a:ext uri="{FF2B5EF4-FFF2-40B4-BE49-F238E27FC236}">
                    <a16:creationId xmlns:a16="http://schemas.microsoft.com/office/drawing/2014/main" id="{AE948E34-20DE-3445-8AB7-B98285286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5" name="AutoShape 914">
                <a:extLst>
                  <a:ext uri="{FF2B5EF4-FFF2-40B4-BE49-F238E27FC236}">
                    <a16:creationId xmlns:a16="http://schemas.microsoft.com/office/drawing/2014/main" id="{32D8B979-576F-EB40-95E2-FC106E574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0" name="Rectangle 915">
              <a:extLst>
                <a:ext uri="{FF2B5EF4-FFF2-40B4-BE49-F238E27FC236}">
                  <a16:creationId xmlns:a16="http://schemas.microsoft.com/office/drawing/2014/main" id="{E4CDC6BC-2DA6-BC44-B692-020A0D0AE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71" name="Group 916">
              <a:extLst>
                <a:ext uri="{FF2B5EF4-FFF2-40B4-BE49-F238E27FC236}">
                  <a16:creationId xmlns:a16="http://schemas.microsoft.com/office/drawing/2014/main" id="{AB60262A-3F98-094D-9256-31275D6FC2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92" name="AutoShape 917">
                <a:extLst>
                  <a:ext uri="{FF2B5EF4-FFF2-40B4-BE49-F238E27FC236}">
                    <a16:creationId xmlns:a16="http://schemas.microsoft.com/office/drawing/2014/main" id="{9E66E9C4-39FB-E64B-9DA9-ADF436E35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3" name="AutoShape 918">
                <a:extLst>
                  <a:ext uri="{FF2B5EF4-FFF2-40B4-BE49-F238E27FC236}">
                    <a16:creationId xmlns:a16="http://schemas.microsoft.com/office/drawing/2014/main" id="{52ECBB6D-04FA-8C47-986B-FB1048973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2" name="Rectangle 919">
              <a:extLst>
                <a:ext uri="{FF2B5EF4-FFF2-40B4-BE49-F238E27FC236}">
                  <a16:creationId xmlns:a16="http://schemas.microsoft.com/office/drawing/2014/main" id="{1591C828-7F82-224C-9ABE-80DE0CAD5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3" name="Rectangle 920">
              <a:extLst>
                <a:ext uri="{FF2B5EF4-FFF2-40B4-BE49-F238E27FC236}">
                  <a16:creationId xmlns:a16="http://schemas.microsoft.com/office/drawing/2014/main" id="{BFDBC040-495C-AD4F-AB64-E9145C9E9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74" name="Group 921">
              <a:extLst>
                <a:ext uri="{FF2B5EF4-FFF2-40B4-BE49-F238E27FC236}">
                  <a16:creationId xmlns:a16="http://schemas.microsoft.com/office/drawing/2014/main" id="{62D76478-6E9A-C842-89A6-1182B0FFA9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90" name="AutoShape 922">
                <a:extLst>
                  <a:ext uri="{FF2B5EF4-FFF2-40B4-BE49-F238E27FC236}">
                    <a16:creationId xmlns:a16="http://schemas.microsoft.com/office/drawing/2014/main" id="{61D556A4-CAE2-F345-B8DF-8C57B78D3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1" name="AutoShape 923">
                <a:extLst>
                  <a:ext uri="{FF2B5EF4-FFF2-40B4-BE49-F238E27FC236}">
                    <a16:creationId xmlns:a16="http://schemas.microsoft.com/office/drawing/2014/main" id="{971A650C-1984-6F4D-9C36-86CD5219E8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5" name="Freeform 924">
              <a:extLst>
                <a:ext uri="{FF2B5EF4-FFF2-40B4-BE49-F238E27FC236}">
                  <a16:creationId xmlns:a16="http://schemas.microsoft.com/office/drawing/2014/main" id="{FE2F8C79-1F6D-4B42-B415-40743BCA7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76" name="Group 925">
              <a:extLst>
                <a:ext uri="{FF2B5EF4-FFF2-40B4-BE49-F238E27FC236}">
                  <a16:creationId xmlns:a16="http://schemas.microsoft.com/office/drawing/2014/main" id="{AFE70400-8965-7B4F-B1F6-374725D345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88" name="AutoShape 926">
                <a:extLst>
                  <a:ext uri="{FF2B5EF4-FFF2-40B4-BE49-F238E27FC236}">
                    <a16:creationId xmlns:a16="http://schemas.microsoft.com/office/drawing/2014/main" id="{CA78E25F-593A-884E-A212-DA0B2C6FD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89" name="AutoShape 927">
                <a:extLst>
                  <a:ext uri="{FF2B5EF4-FFF2-40B4-BE49-F238E27FC236}">
                    <a16:creationId xmlns:a16="http://schemas.microsoft.com/office/drawing/2014/main" id="{E60D41ED-2A41-484C-9046-2D97532FA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7" name="Rectangle 928">
              <a:extLst>
                <a:ext uri="{FF2B5EF4-FFF2-40B4-BE49-F238E27FC236}">
                  <a16:creationId xmlns:a16="http://schemas.microsoft.com/office/drawing/2014/main" id="{C45B91FB-758E-6949-9ACB-A99A22C4F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8" name="Freeform 929">
              <a:extLst>
                <a:ext uri="{FF2B5EF4-FFF2-40B4-BE49-F238E27FC236}">
                  <a16:creationId xmlns:a16="http://schemas.microsoft.com/office/drawing/2014/main" id="{8BB12A06-CEE5-274E-AFA2-79BC967C2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79" name="Freeform 930">
              <a:extLst>
                <a:ext uri="{FF2B5EF4-FFF2-40B4-BE49-F238E27FC236}">
                  <a16:creationId xmlns:a16="http://schemas.microsoft.com/office/drawing/2014/main" id="{CAA3B770-95AA-7248-AEDB-C998E136B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0" name="Oval 931">
              <a:extLst>
                <a:ext uri="{FF2B5EF4-FFF2-40B4-BE49-F238E27FC236}">
                  <a16:creationId xmlns:a16="http://schemas.microsoft.com/office/drawing/2014/main" id="{D7CAFE06-E7B1-2844-BEE0-541C24374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1" name="Freeform 932">
              <a:extLst>
                <a:ext uri="{FF2B5EF4-FFF2-40B4-BE49-F238E27FC236}">
                  <a16:creationId xmlns:a16="http://schemas.microsoft.com/office/drawing/2014/main" id="{045B3B81-794C-0147-82F5-95ABFD6C0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2" name="AutoShape 933">
              <a:extLst>
                <a:ext uri="{FF2B5EF4-FFF2-40B4-BE49-F238E27FC236}">
                  <a16:creationId xmlns:a16="http://schemas.microsoft.com/office/drawing/2014/main" id="{5A5CB92D-83D1-2240-B332-466A5BB1A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3" name="AutoShape 934">
              <a:extLst>
                <a:ext uri="{FF2B5EF4-FFF2-40B4-BE49-F238E27FC236}">
                  <a16:creationId xmlns:a16="http://schemas.microsoft.com/office/drawing/2014/main" id="{71F487C8-272B-8C43-8DCA-63C8490FE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4" name="Oval 935">
              <a:extLst>
                <a:ext uri="{FF2B5EF4-FFF2-40B4-BE49-F238E27FC236}">
                  <a16:creationId xmlns:a16="http://schemas.microsoft.com/office/drawing/2014/main" id="{4A774DAE-0466-C84B-9E90-DAD1D7164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5" name="Oval 936">
              <a:extLst>
                <a:ext uri="{FF2B5EF4-FFF2-40B4-BE49-F238E27FC236}">
                  <a16:creationId xmlns:a16="http://schemas.microsoft.com/office/drawing/2014/main" id="{A9B70292-A0C1-0F42-83FF-EEC215BDA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6" name="Oval 937">
              <a:extLst>
                <a:ext uri="{FF2B5EF4-FFF2-40B4-BE49-F238E27FC236}">
                  <a16:creationId xmlns:a16="http://schemas.microsoft.com/office/drawing/2014/main" id="{82A148D7-01B9-754C-84E5-98B8C25D5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7" name="Rectangle 938">
              <a:extLst>
                <a:ext uri="{FF2B5EF4-FFF2-40B4-BE49-F238E27FC236}">
                  <a16:creationId xmlns:a16="http://schemas.microsoft.com/office/drawing/2014/main" id="{C3D5523A-363B-2642-9D85-3CF484B85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DA7A623-84FE-7649-BC09-AECF83B28AF4}"/>
              </a:ext>
            </a:extLst>
          </p:cNvPr>
          <p:cNvGrpSpPr/>
          <p:nvPr/>
        </p:nvGrpSpPr>
        <p:grpSpPr>
          <a:xfrm>
            <a:off x="1943156" y="2557294"/>
            <a:ext cx="612237" cy="328385"/>
            <a:chOff x="7493876" y="2774731"/>
            <a:chExt cx="1481958" cy="894622"/>
          </a:xfrm>
        </p:grpSpPr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75F1E651-4EC6-FF45-9D6F-E6473C1633E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4B40BAB5-7BB3-FB40-A9ED-8673C88F19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BA7B6A2-DA31-474B-91AC-4A6969C7429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3FB79240-8923-AA4A-BB9B-9ADA9BAB521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97BCE9AE-808F-194B-9274-E87B7C73ABB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70E4C6AF-15F4-8A42-8B1D-06100D31686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88654F13-D45C-2742-96FF-71FAC38C4EF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3FC4194-AA92-8446-96E4-D8F9BA52D04A}"/>
              </a:ext>
            </a:extLst>
          </p:cNvPr>
          <p:cNvGrpSpPr/>
          <p:nvPr/>
        </p:nvGrpSpPr>
        <p:grpSpPr>
          <a:xfrm>
            <a:off x="1853790" y="4620776"/>
            <a:ext cx="455726" cy="262502"/>
            <a:chOff x="3668110" y="2448910"/>
            <a:chExt cx="3794234" cy="216513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CF9CC670-89DB-094A-82D0-6F719FCF6763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BC35570F-CC43-8D45-AEA4-B781C6FB84B3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AE298724-015E-974F-8728-549486275045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7E8D59BF-37A3-C74C-AC4F-8A2FFB68F079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ED8FAF41-F93B-E042-B916-EB277D0662EC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B17F6B3B-10EC-BD49-9D86-2EF626AD0E6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871C1393-9ED2-A944-BDA1-DA3D53E6ACA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36CC37C-87FD-3D48-B7A2-809DD5C57BF5}"/>
              </a:ext>
            </a:extLst>
          </p:cNvPr>
          <p:cNvGrpSpPr/>
          <p:nvPr/>
        </p:nvGrpSpPr>
        <p:grpSpPr>
          <a:xfrm>
            <a:off x="2906147" y="4468033"/>
            <a:ext cx="455726" cy="262502"/>
            <a:chOff x="3668110" y="2448910"/>
            <a:chExt cx="3794234" cy="216513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356B931-44E5-3F44-8FDC-74A46B6E9021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E8A52C57-520F-9747-8460-5AAF0FC0EAD4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0157AC0-1E32-2A41-95FD-7F17E9D163A6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163011B3-F45A-5244-96F4-5F404828C59A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029DC67C-10FD-3B4D-A055-98630FCF5D2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C3FE3A5B-7AE3-7A4C-9BD4-6DBB8A3AFB4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8FC26F94-08E9-0549-B31B-7DE42BFD5BE2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8238E296-799C-104B-9D2A-5B14B9D6E997}"/>
              </a:ext>
            </a:extLst>
          </p:cNvPr>
          <p:cNvSpPr/>
          <p:nvPr/>
        </p:nvSpPr>
        <p:spPr>
          <a:xfrm>
            <a:off x="3789045" y="4034790"/>
            <a:ext cx="1415415" cy="1343025"/>
          </a:xfrm>
          <a:prstGeom prst="ellipse">
            <a:avLst/>
          </a:prstGeom>
          <a:noFill/>
          <a:ln w="19050">
            <a:solidFill>
              <a:srgbClr val="00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3E46E3-5EEE-1249-846B-83D8E9F883A8}"/>
              </a:ext>
            </a:extLst>
          </p:cNvPr>
          <p:cNvSpPr/>
          <p:nvPr/>
        </p:nvSpPr>
        <p:spPr>
          <a:xfrm rot="1109789">
            <a:off x="775631" y="4032587"/>
            <a:ext cx="1945861" cy="1335721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E4507-2CDA-014C-9F4F-8030F04F859E}"/>
              </a:ext>
            </a:extLst>
          </p:cNvPr>
          <p:cNvSpPr/>
          <p:nvPr/>
        </p:nvSpPr>
        <p:spPr>
          <a:xfrm>
            <a:off x="1023151" y="3962400"/>
            <a:ext cx="748665" cy="169545"/>
          </a:xfrm>
          <a:prstGeom prst="rect">
            <a:avLst/>
          </a:prstGeom>
          <a:solidFill>
            <a:srgbClr val="9CE0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906BD4-1D3D-4844-8259-6DAD4A12C76B}"/>
              </a:ext>
            </a:extLst>
          </p:cNvPr>
          <p:cNvSpPr txBox="1"/>
          <p:nvPr/>
        </p:nvSpPr>
        <p:spPr>
          <a:xfrm>
            <a:off x="979209" y="3735832"/>
            <a:ext cx="1068947" cy="512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Computer 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Science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0A8A98-CA9C-0447-A884-8B9F07077C06}"/>
              </a:ext>
            </a:extLst>
          </p:cNvPr>
          <p:cNvGrpSpPr/>
          <p:nvPr/>
        </p:nvGrpSpPr>
        <p:grpSpPr>
          <a:xfrm>
            <a:off x="4561160" y="3962400"/>
            <a:ext cx="390965" cy="303481"/>
            <a:chOff x="3878580" y="5130446"/>
            <a:chExt cx="390965" cy="303481"/>
          </a:xfrm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FAF7F944-BF94-374F-9872-EC0AA6C7AB53}"/>
                </a:ext>
              </a:extLst>
            </p:cNvPr>
            <p:cNvSpPr/>
            <p:nvPr/>
          </p:nvSpPr>
          <p:spPr>
            <a:xfrm>
              <a:off x="3878580" y="5172075"/>
              <a:ext cx="356235" cy="169545"/>
            </a:xfrm>
            <a:prstGeom prst="rect">
              <a:avLst/>
            </a:prstGeom>
            <a:solidFill>
              <a:srgbClr val="9CE0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B08275E2-D861-284C-8508-F089B5612D6A}"/>
                </a:ext>
              </a:extLst>
            </p:cNvPr>
            <p:cNvSpPr txBox="1"/>
            <p:nvPr/>
          </p:nvSpPr>
          <p:spPr>
            <a:xfrm>
              <a:off x="3882901" y="5130446"/>
              <a:ext cx="386644" cy="303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EE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172338A-93CF-9F4E-B72F-E32B90492E18}"/>
              </a:ext>
            </a:extLst>
          </p:cNvPr>
          <p:cNvGrpSpPr/>
          <p:nvPr/>
        </p:nvGrpSpPr>
        <p:grpSpPr>
          <a:xfrm>
            <a:off x="4226162" y="4486689"/>
            <a:ext cx="455726" cy="262502"/>
            <a:chOff x="3668110" y="2448910"/>
            <a:chExt cx="3794234" cy="216513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1D3CB39-88E8-BE41-953B-0BCD321784A0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31F6FF40-E209-2C4F-998B-EACCEAD78C0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5C88B42-46C3-8448-9752-714A4EE68AA0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E2B03237-BE67-DA40-8F8A-49F6F884919A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3D16D500-6BE3-3A44-9006-1263D1813429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DB5AADC8-D1D8-AE47-BC82-F8EAC740C732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636C4C0B-0A49-B540-B6B3-1F52B9A8C35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C0C12D-791A-7C43-97DF-19F78F6E6F59}"/>
              </a:ext>
            </a:extLst>
          </p:cNvPr>
          <p:cNvGrpSpPr/>
          <p:nvPr/>
        </p:nvGrpSpPr>
        <p:grpSpPr>
          <a:xfrm>
            <a:off x="1720833" y="3315547"/>
            <a:ext cx="3403617" cy="1758103"/>
            <a:chOff x="1720833" y="3315547"/>
            <a:chExt cx="3403617" cy="175810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F47139A-F594-B04E-B78D-A318DF9F601B}"/>
                </a:ext>
              </a:extLst>
            </p:cNvPr>
            <p:cNvGrpSpPr/>
            <p:nvPr/>
          </p:nvGrpSpPr>
          <p:grpSpPr>
            <a:xfrm>
              <a:off x="4692650" y="4630977"/>
              <a:ext cx="431800" cy="442673"/>
              <a:chOff x="4692650" y="4630977"/>
              <a:chExt cx="431800" cy="442673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DD359C1-18FC-7B46-9593-FA90AF3DE450}"/>
                  </a:ext>
                </a:extLst>
              </p:cNvPr>
              <p:cNvSpPr/>
              <p:nvPr/>
            </p:nvSpPr>
            <p:spPr>
              <a:xfrm>
                <a:off x="4692650" y="4654550"/>
                <a:ext cx="431800" cy="419100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A99D692-EA7A-D04C-BBFE-C84313A8C55F}"/>
                  </a:ext>
                </a:extLst>
              </p:cNvPr>
              <p:cNvSpPr/>
              <p:nvPr/>
            </p:nvSpPr>
            <p:spPr>
              <a:xfrm rot="1672634">
                <a:off x="4708332" y="4630977"/>
                <a:ext cx="100405" cy="275301"/>
              </a:xfrm>
              <a:prstGeom prst="rect">
                <a:avLst/>
              </a:prstGeom>
              <a:solidFill>
                <a:srgbClr val="9CE0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FD28509-F617-F84F-9927-F274B4E6008F}"/>
                </a:ext>
              </a:extLst>
            </p:cNvPr>
            <p:cNvGrpSpPr/>
            <p:nvPr/>
          </p:nvGrpSpPr>
          <p:grpSpPr>
            <a:xfrm>
              <a:off x="1720833" y="3315547"/>
              <a:ext cx="3138635" cy="1350613"/>
              <a:chOff x="1720833" y="3315547"/>
              <a:chExt cx="3138635" cy="1350613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E4B625D-8128-5940-A225-2922C6D629EE}"/>
                  </a:ext>
                </a:extLst>
              </p:cNvPr>
              <p:cNvSpPr/>
              <p:nvPr/>
            </p:nvSpPr>
            <p:spPr>
              <a:xfrm rot="959039">
                <a:off x="1720833" y="4041748"/>
                <a:ext cx="595424" cy="136164"/>
              </a:xfrm>
              <a:prstGeom prst="rect">
                <a:avLst/>
              </a:prstGeom>
              <a:solidFill>
                <a:srgbClr val="9CE0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4" name="Freeform 323">
                <a:extLst>
                  <a:ext uri="{FF2B5EF4-FFF2-40B4-BE49-F238E27FC236}">
                    <a16:creationId xmlns:a16="http://schemas.microsoft.com/office/drawing/2014/main" id="{9858C4E2-CD6B-204D-A889-E8BC78094E5C}"/>
                  </a:ext>
                </a:extLst>
              </p:cNvPr>
              <p:cNvSpPr/>
              <p:nvPr/>
            </p:nvSpPr>
            <p:spPr>
              <a:xfrm>
                <a:off x="1831800" y="3315547"/>
                <a:ext cx="3027668" cy="1350613"/>
              </a:xfrm>
              <a:custGeom>
                <a:avLst/>
                <a:gdLst>
                  <a:gd name="connsiteX0" fmla="*/ 2579570 w 2579570"/>
                  <a:gd name="connsiteY0" fmla="*/ 1087655 h 1087655"/>
                  <a:gd name="connsiteX1" fmla="*/ 2314876 w 2579570"/>
                  <a:gd name="connsiteY1" fmla="*/ 774834 h 1087655"/>
                  <a:gd name="connsiteX2" fmla="*/ 1525604 w 2579570"/>
                  <a:gd name="connsiteY2" fmla="*/ 28876 h 1087655"/>
                  <a:gd name="connsiteX3" fmla="*/ 322446 w 2579570"/>
                  <a:gd name="connsiteY3" fmla="*/ 0 h 1087655"/>
                  <a:gd name="connsiteX4" fmla="*/ 0 w 2579570"/>
                  <a:gd name="connsiteY4" fmla="*/ 250257 h 1087655"/>
                  <a:gd name="connsiteX5" fmla="*/ 158817 w 2579570"/>
                  <a:gd name="connsiteY5" fmla="*/ 409074 h 1087655"/>
                  <a:gd name="connsiteX0" fmla="*/ 2579570 w 2579570"/>
                  <a:gd name="connsiteY0" fmla="*/ 1136124 h 1136124"/>
                  <a:gd name="connsiteX1" fmla="*/ 2314876 w 2579570"/>
                  <a:gd name="connsiteY1" fmla="*/ 823303 h 1136124"/>
                  <a:gd name="connsiteX2" fmla="*/ 1525604 w 2579570"/>
                  <a:gd name="connsiteY2" fmla="*/ 77345 h 1136124"/>
                  <a:gd name="connsiteX3" fmla="*/ 322446 w 2579570"/>
                  <a:gd name="connsiteY3" fmla="*/ 48469 h 1136124"/>
                  <a:gd name="connsiteX4" fmla="*/ 0 w 2579570"/>
                  <a:gd name="connsiteY4" fmla="*/ 298726 h 1136124"/>
                  <a:gd name="connsiteX5" fmla="*/ 158817 w 2579570"/>
                  <a:gd name="connsiteY5" fmla="*/ 457543 h 1136124"/>
                  <a:gd name="connsiteX0" fmla="*/ 2579570 w 2579570"/>
                  <a:gd name="connsiteY0" fmla="*/ 1152990 h 1152990"/>
                  <a:gd name="connsiteX1" fmla="*/ 2314876 w 2579570"/>
                  <a:gd name="connsiteY1" fmla="*/ 840169 h 1152990"/>
                  <a:gd name="connsiteX2" fmla="*/ 1525604 w 2579570"/>
                  <a:gd name="connsiteY2" fmla="*/ 94211 h 1152990"/>
                  <a:gd name="connsiteX3" fmla="*/ 322446 w 2579570"/>
                  <a:gd name="connsiteY3" fmla="*/ 65335 h 1152990"/>
                  <a:gd name="connsiteX4" fmla="*/ 0 w 2579570"/>
                  <a:gd name="connsiteY4" fmla="*/ 315592 h 1152990"/>
                  <a:gd name="connsiteX5" fmla="*/ 158817 w 2579570"/>
                  <a:gd name="connsiteY5" fmla="*/ 474409 h 1152990"/>
                  <a:gd name="connsiteX0" fmla="*/ 2609416 w 2609416"/>
                  <a:gd name="connsiteY0" fmla="*/ 1152990 h 1152990"/>
                  <a:gd name="connsiteX1" fmla="*/ 2344722 w 2609416"/>
                  <a:gd name="connsiteY1" fmla="*/ 840169 h 1152990"/>
                  <a:gd name="connsiteX2" fmla="*/ 1555450 w 2609416"/>
                  <a:gd name="connsiteY2" fmla="*/ 94211 h 1152990"/>
                  <a:gd name="connsiteX3" fmla="*/ 352292 w 2609416"/>
                  <a:gd name="connsiteY3" fmla="*/ 65335 h 1152990"/>
                  <a:gd name="connsiteX4" fmla="*/ 29846 w 2609416"/>
                  <a:gd name="connsiteY4" fmla="*/ 315592 h 1152990"/>
                  <a:gd name="connsiteX5" fmla="*/ 188663 w 2609416"/>
                  <a:gd name="connsiteY5" fmla="*/ 474409 h 1152990"/>
                  <a:gd name="connsiteX0" fmla="*/ 2580324 w 2580324"/>
                  <a:gd name="connsiteY0" fmla="*/ 1152990 h 1152990"/>
                  <a:gd name="connsiteX1" fmla="*/ 2315630 w 2580324"/>
                  <a:gd name="connsiteY1" fmla="*/ 840169 h 1152990"/>
                  <a:gd name="connsiteX2" fmla="*/ 1526358 w 2580324"/>
                  <a:gd name="connsiteY2" fmla="*/ 94211 h 1152990"/>
                  <a:gd name="connsiteX3" fmla="*/ 323200 w 2580324"/>
                  <a:gd name="connsiteY3" fmla="*/ 65335 h 1152990"/>
                  <a:gd name="connsiteX4" fmla="*/ 754 w 2580324"/>
                  <a:gd name="connsiteY4" fmla="*/ 315592 h 1152990"/>
                  <a:gd name="connsiteX5" fmla="*/ 159571 w 2580324"/>
                  <a:gd name="connsiteY5" fmla="*/ 474409 h 1152990"/>
                  <a:gd name="connsiteX0" fmla="*/ 2542152 w 2542152"/>
                  <a:gd name="connsiteY0" fmla="*/ 1136935 h 1136935"/>
                  <a:gd name="connsiteX1" fmla="*/ 2277458 w 2542152"/>
                  <a:gd name="connsiteY1" fmla="*/ 824114 h 1136935"/>
                  <a:gd name="connsiteX2" fmla="*/ 1488186 w 2542152"/>
                  <a:gd name="connsiteY2" fmla="*/ 78156 h 1136935"/>
                  <a:gd name="connsiteX3" fmla="*/ 285028 w 2542152"/>
                  <a:gd name="connsiteY3" fmla="*/ 49280 h 1136935"/>
                  <a:gd name="connsiteX4" fmla="*/ 1083 w 2542152"/>
                  <a:gd name="connsiteY4" fmla="*/ 313975 h 1136935"/>
                  <a:gd name="connsiteX5" fmla="*/ 121399 w 2542152"/>
                  <a:gd name="connsiteY5" fmla="*/ 458354 h 1136935"/>
                  <a:gd name="connsiteX0" fmla="*/ 2542152 w 2542152"/>
                  <a:gd name="connsiteY0" fmla="*/ 1136935 h 1136935"/>
                  <a:gd name="connsiteX1" fmla="*/ 2277458 w 2542152"/>
                  <a:gd name="connsiteY1" fmla="*/ 824114 h 1136935"/>
                  <a:gd name="connsiteX2" fmla="*/ 1488186 w 2542152"/>
                  <a:gd name="connsiteY2" fmla="*/ 78156 h 1136935"/>
                  <a:gd name="connsiteX3" fmla="*/ 285028 w 2542152"/>
                  <a:gd name="connsiteY3" fmla="*/ 49280 h 1136935"/>
                  <a:gd name="connsiteX4" fmla="*/ 1083 w 2542152"/>
                  <a:gd name="connsiteY4" fmla="*/ 313975 h 1136935"/>
                  <a:gd name="connsiteX5" fmla="*/ 121399 w 2542152"/>
                  <a:gd name="connsiteY5" fmla="*/ 458354 h 1136935"/>
                  <a:gd name="connsiteX0" fmla="*/ 2542152 w 2542152"/>
                  <a:gd name="connsiteY0" fmla="*/ 1136935 h 1136935"/>
                  <a:gd name="connsiteX1" fmla="*/ 2277458 w 2542152"/>
                  <a:gd name="connsiteY1" fmla="*/ 824114 h 1136935"/>
                  <a:gd name="connsiteX2" fmla="*/ 1488186 w 2542152"/>
                  <a:gd name="connsiteY2" fmla="*/ 78156 h 1136935"/>
                  <a:gd name="connsiteX3" fmla="*/ 285028 w 2542152"/>
                  <a:gd name="connsiteY3" fmla="*/ 49280 h 1136935"/>
                  <a:gd name="connsiteX4" fmla="*/ 1083 w 2542152"/>
                  <a:gd name="connsiteY4" fmla="*/ 313975 h 1136935"/>
                  <a:gd name="connsiteX5" fmla="*/ 121399 w 2542152"/>
                  <a:gd name="connsiteY5" fmla="*/ 458354 h 1136935"/>
                  <a:gd name="connsiteX0" fmla="*/ 2542152 w 2542152"/>
                  <a:gd name="connsiteY0" fmla="*/ 1136935 h 1136935"/>
                  <a:gd name="connsiteX1" fmla="*/ 2277458 w 2542152"/>
                  <a:gd name="connsiteY1" fmla="*/ 824114 h 1136935"/>
                  <a:gd name="connsiteX2" fmla="*/ 1488186 w 2542152"/>
                  <a:gd name="connsiteY2" fmla="*/ 78156 h 1136935"/>
                  <a:gd name="connsiteX3" fmla="*/ 285028 w 2542152"/>
                  <a:gd name="connsiteY3" fmla="*/ 49280 h 1136935"/>
                  <a:gd name="connsiteX4" fmla="*/ 1083 w 2542152"/>
                  <a:gd name="connsiteY4" fmla="*/ 313975 h 1136935"/>
                  <a:gd name="connsiteX5" fmla="*/ 121399 w 2542152"/>
                  <a:gd name="connsiteY5" fmla="*/ 458354 h 1136935"/>
                  <a:gd name="connsiteX0" fmla="*/ 2542152 w 2542152"/>
                  <a:gd name="connsiteY0" fmla="*/ 1136935 h 1136935"/>
                  <a:gd name="connsiteX1" fmla="*/ 2277458 w 2542152"/>
                  <a:gd name="connsiteY1" fmla="*/ 824114 h 1136935"/>
                  <a:gd name="connsiteX2" fmla="*/ 1488186 w 2542152"/>
                  <a:gd name="connsiteY2" fmla="*/ 78156 h 1136935"/>
                  <a:gd name="connsiteX3" fmla="*/ 285028 w 2542152"/>
                  <a:gd name="connsiteY3" fmla="*/ 49280 h 1136935"/>
                  <a:gd name="connsiteX4" fmla="*/ 1083 w 2542152"/>
                  <a:gd name="connsiteY4" fmla="*/ 313975 h 1136935"/>
                  <a:gd name="connsiteX5" fmla="*/ 121399 w 2542152"/>
                  <a:gd name="connsiteY5" fmla="*/ 458354 h 1136935"/>
                  <a:gd name="connsiteX0" fmla="*/ 2542152 w 2542152"/>
                  <a:gd name="connsiteY0" fmla="*/ 1123846 h 1123846"/>
                  <a:gd name="connsiteX1" fmla="*/ 2277458 w 2542152"/>
                  <a:gd name="connsiteY1" fmla="*/ 811025 h 1123846"/>
                  <a:gd name="connsiteX2" fmla="*/ 1488186 w 2542152"/>
                  <a:gd name="connsiteY2" fmla="*/ 65067 h 1123846"/>
                  <a:gd name="connsiteX3" fmla="*/ 309091 w 2542152"/>
                  <a:gd name="connsiteY3" fmla="*/ 65067 h 1123846"/>
                  <a:gd name="connsiteX4" fmla="*/ 1083 w 2542152"/>
                  <a:gd name="connsiteY4" fmla="*/ 300886 h 1123846"/>
                  <a:gd name="connsiteX5" fmla="*/ 121399 w 2542152"/>
                  <a:gd name="connsiteY5" fmla="*/ 445265 h 1123846"/>
                  <a:gd name="connsiteX0" fmla="*/ 2542152 w 2542152"/>
                  <a:gd name="connsiteY0" fmla="*/ 1128000 h 1128000"/>
                  <a:gd name="connsiteX1" fmla="*/ 2277458 w 2542152"/>
                  <a:gd name="connsiteY1" fmla="*/ 815179 h 1128000"/>
                  <a:gd name="connsiteX2" fmla="*/ 1488186 w 2542152"/>
                  <a:gd name="connsiteY2" fmla="*/ 69221 h 1128000"/>
                  <a:gd name="connsiteX3" fmla="*/ 309091 w 2542152"/>
                  <a:gd name="connsiteY3" fmla="*/ 69221 h 1128000"/>
                  <a:gd name="connsiteX4" fmla="*/ 1083 w 2542152"/>
                  <a:gd name="connsiteY4" fmla="*/ 305040 h 1128000"/>
                  <a:gd name="connsiteX5" fmla="*/ 121399 w 2542152"/>
                  <a:gd name="connsiteY5" fmla="*/ 449419 h 1128000"/>
                  <a:gd name="connsiteX0" fmla="*/ 2542152 w 2542152"/>
                  <a:gd name="connsiteY0" fmla="*/ 1128000 h 1128000"/>
                  <a:gd name="connsiteX1" fmla="*/ 2277458 w 2542152"/>
                  <a:gd name="connsiteY1" fmla="*/ 815179 h 1128000"/>
                  <a:gd name="connsiteX2" fmla="*/ 1488186 w 2542152"/>
                  <a:gd name="connsiteY2" fmla="*/ 69221 h 1128000"/>
                  <a:gd name="connsiteX3" fmla="*/ 309091 w 2542152"/>
                  <a:gd name="connsiteY3" fmla="*/ 69221 h 1128000"/>
                  <a:gd name="connsiteX4" fmla="*/ 1083 w 2542152"/>
                  <a:gd name="connsiteY4" fmla="*/ 305040 h 1128000"/>
                  <a:gd name="connsiteX5" fmla="*/ 121399 w 2542152"/>
                  <a:gd name="connsiteY5" fmla="*/ 449419 h 1128000"/>
                  <a:gd name="connsiteX0" fmla="*/ 2542152 w 2542152"/>
                  <a:gd name="connsiteY0" fmla="*/ 1120089 h 1120089"/>
                  <a:gd name="connsiteX1" fmla="*/ 2277458 w 2542152"/>
                  <a:gd name="connsiteY1" fmla="*/ 807268 h 1120089"/>
                  <a:gd name="connsiteX2" fmla="*/ 1488186 w 2542152"/>
                  <a:gd name="connsiteY2" fmla="*/ 61310 h 1120089"/>
                  <a:gd name="connsiteX3" fmla="*/ 328342 w 2542152"/>
                  <a:gd name="connsiteY3" fmla="*/ 80560 h 1120089"/>
                  <a:gd name="connsiteX4" fmla="*/ 1083 w 2542152"/>
                  <a:gd name="connsiteY4" fmla="*/ 297129 h 1120089"/>
                  <a:gd name="connsiteX5" fmla="*/ 121399 w 2542152"/>
                  <a:gd name="connsiteY5" fmla="*/ 441508 h 1120089"/>
                  <a:gd name="connsiteX0" fmla="*/ 2542152 w 2542152"/>
                  <a:gd name="connsiteY0" fmla="*/ 1121356 h 1121356"/>
                  <a:gd name="connsiteX1" fmla="*/ 2277458 w 2542152"/>
                  <a:gd name="connsiteY1" fmla="*/ 808535 h 1121356"/>
                  <a:gd name="connsiteX2" fmla="*/ 1488186 w 2542152"/>
                  <a:gd name="connsiteY2" fmla="*/ 62577 h 1121356"/>
                  <a:gd name="connsiteX3" fmla="*/ 328342 w 2542152"/>
                  <a:gd name="connsiteY3" fmla="*/ 81827 h 1121356"/>
                  <a:gd name="connsiteX4" fmla="*/ 1083 w 2542152"/>
                  <a:gd name="connsiteY4" fmla="*/ 298396 h 1121356"/>
                  <a:gd name="connsiteX5" fmla="*/ 121399 w 2542152"/>
                  <a:gd name="connsiteY5" fmla="*/ 442775 h 1121356"/>
                  <a:gd name="connsiteX0" fmla="*/ 2542152 w 2542152"/>
                  <a:gd name="connsiteY0" fmla="*/ 1121356 h 1121356"/>
                  <a:gd name="connsiteX1" fmla="*/ 2277458 w 2542152"/>
                  <a:gd name="connsiteY1" fmla="*/ 808535 h 1121356"/>
                  <a:gd name="connsiteX2" fmla="*/ 1488186 w 2542152"/>
                  <a:gd name="connsiteY2" fmla="*/ 62577 h 1121356"/>
                  <a:gd name="connsiteX3" fmla="*/ 328342 w 2542152"/>
                  <a:gd name="connsiteY3" fmla="*/ 81827 h 1121356"/>
                  <a:gd name="connsiteX4" fmla="*/ 1083 w 2542152"/>
                  <a:gd name="connsiteY4" fmla="*/ 298396 h 1121356"/>
                  <a:gd name="connsiteX5" fmla="*/ 121399 w 2542152"/>
                  <a:gd name="connsiteY5" fmla="*/ 442775 h 1121356"/>
                  <a:gd name="connsiteX0" fmla="*/ 2542152 w 2542152"/>
                  <a:gd name="connsiteY0" fmla="*/ 1121356 h 1121356"/>
                  <a:gd name="connsiteX1" fmla="*/ 2277458 w 2542152"/>
                  <a:gd name="connsiteY1" fmla="*/ 808535 h 1121356"/>
                  <a:gd name="connsiteX2" fmla="*/ 1488186 w 2542152"/>
                  <a:gd name="connsiteY2" fmla="*/ 62577 h 1121356"/>
                  <a:gd name="connsiteX3" fmla="*/ 328342 w 2542152"/>
                  <a:gd name="connsiteY3" fmla="*/ 81827 h 1121356"/>
                  <a:gd name="connsiteX4" fmla="*/ 1083 w 2542152"/>
                  <a:gd name="connsiteY4" fmla="*/ 298396 h 1121356"/>
                  <a:gd name="connsiteX5" fmla="*/ 121399 w 2542152"/>
                  <a:gd name="connsiteY5" fmla="*/ 442775 h 1121356"/>
                  <a:gd name="connsiteX0" fmla="*/ 2542152 w 2542152"/>
                  <a:gd name="connsiteY0" fmla="*/ 1090184 h 1090184"/>
                  <a:gd name="connsiteX1" fmla="*/ 2277458 w 2542152"/>
                  <a:gd name="connsiteY1" fmla="*/ 777363 h 1090184"/>
                  <a:gd name="connsiteX2" fmla="*/ 1488186 w 2542152"/>
                  <a:gd name="connsiteY2" fmla="*/ 31405 h 1090184"/>
                  <a:gd name="connsiteX3" fmla="*/ 328342 w 2542152"/>
                  <a:gd name="connsiteY3" fmla="*/ 50655 h 1090184"/>
                  <a:gd name="connsiteX4" fmla="*/ 1083 w 2542152"/>
                  <a:gd name="connsiteY4" fmla="*/ 267224 h 1090184"/>
                  <a:gd name="connsiteX5" fmla="*/ 121399 w 2542152"/>
                  <a:gd name="connsiteY5" fmla="*/ 411603 h 1090184"/>
                  <a:gd name="connsiteX0" fmla="*/ 2542152 w 2542152"/>
                  <a:gd name="connsiteY0" fmla="*/ 1090184 h 1090184"/>
                  <a:gd name="connsiteX1" fmla="*/ 2277458 w 2542152"/>
                  <a:gd name="connsiteY1" fmla="*/ 777363 h 1090184"/>
                  <a:gd name="connsiteX2" fmla="*/ 1488186 w 2542152"/>
                  <a:gd name="connsiteY2" fmla="*/ 31405 h 1090184"/>
                  <a:gd name="connsiteX3" fmla="*/ 328342 w 2542152"/>
                  <a:gd name="connsiteY3" fmla="*/ 50655 h 1090184"/>
                  <a:gd name="connsiteX4" fmla="*/ 1083 w 2542152"/>
                  <a:gd name="connsiteY4" fmla="*/ 267224 h 1090184"/>
                  <a:gd name="connsiteX5" fmla="*/ 121399 w 2542152"/>
                  <a:gd name="connsiteY5" fmla="*/ 411603 h 1090184"/>
                  <a:gd name="connsiteX0" fmla="*/ 2542152 w 2542152"/>
                  <a:gd name="connsiteY0" fmla="*/ 1096253 h 1096253"/>
                  <a:gd name="connsiteX1" fmla="*/ 2277458 w 2542152"/>
                  <a:gd name="connsiteY1" fmla="*/ 783432 h 1096253"/>
                  <a:gd name="connsiteX2" fmla="*/ 1353432 w 2542152"/>
                  <a:gd name="connsiteY2" fmla="*/ 27849 h 1096253"/>
                  <a:gd name="connsiteX3" fmla="*/ 328342 w 2542152"/>
                  <a:gd name="connsiteY3" fmla="*/ 56724 h 1096253"/>
                  <a:gd name="connsiteX4" fmla="*/ 1083 w 2542152"/>
                  <a:gd name="connsiteY4" fmla="*/ 273293 h 1096253"/>
                  <a:gd name="connsiteX5" fmla="*/ 121399 w 2542152"/>
                  <a:gd name="connsiteY5" fmla="*/ 417672 h 1096253"/>
                  <a:gd name="connsiteX0" fmla="*/ 2542152 w 2542152"/>
                  <a:gd name="connsiteY0" fmla="*/ 1110529 h 1110529"/>
                  <a:gd name="connsiteX1" fmla="*/ 2277458 w 2542152"/>
                  <a:gd name="connsiteY1" fmla="*/ 797708 h 1110529"/>
                  <a:gd name="connsiteX2" fmla="*/ 1353432 w 2542152"/>
                  <a:gd name="connsiteY2" fmla="*/ 42125 h 1110529"/>
                  <a:gd name="connsiteX3" fmla="*/ 328342 w 2542152"/>
                  <a:gd name="connsiteY3" fmla="*/ 71000 h 1110529"/>
                  <a:gd name="connsiteX4" fmla="*/ 1083 w 2542152"/>
                  <a:gd name="connsiteY4" fmla="*/ 287569 h 1110529"/>
                  <a:gd name="connsiteX5" fmla="*/ 121399 w 2542152"/>
                  <a:gd name="connsiteY5" fmla="*/ 431948 h 1110529"/>
                  <a:gd name="connsiteX0" fmla="*/ 2542152 w 2542152"/>
                  <a:gd name="connsiteY0" fmla="*/ 1144442 h 1144442"/>
                  <a:gd name="connsiteX1" fmla="*/ 2277458 w 2542152"/>
                  <a:gd name="connsiteY1" fmla="*/ 831621 h 1144442"/>
                  <a:gd name="connsiteX2" fmla="*/ 1353432 w 2542152"/>
                  <a:gd name="connsiteY2" fmla="*/ 76038 h 1144442"/>
                  <a:gd name="connsiteX3" fmla="*/ 309091 w 2542152"/>
                  <a:gd name="connsiteY3" fmla="*/ 95288 h 1144442"/>
                  <a:gd name="connsiteX4" fmla="*/ 1083 w 2542152"/>
                  <a:gd name="connsiteY4" fmla="*/ 321482 h 1144442"/>
                  <a:gd name="connsiteX5" fmla="*/ 121399 w 2542152"/>
                  <a:gd name="connsiteY5" fmla="*/ 465861 h 1144442"/>
                  <a:gd name="connsiteX0" fmla="*/ 2541959 w 2541959"/>
                  <a:gd name="connsiteY0" fmla="*/ 1144442 h 1144442"/>
                  <a:gd name="connsiteX1" fmla="*/ 2277265 w 2541959"/>
                  <a:gd name="connsiteY1" fmla="*/ 831621 h 1144442"/>
                  <a:gd name="connsiteX2" fmla="*/ 1353239 w 2541959"/>
                  <a:gd name="connsiteY2" fmla="*/ 76038 h 1144442"/>
                  <a:gd name="connsiteX3" fmla="*/ 308898 w 2541959"/>
                  <a:gd name="connsiteY3" fmla="*/ 95288 h 1144442"/>
                  <a:gd name="connsiteX4" fmla="*/ 890 w 2541959"/>
                  <a:gd name="connsiteY4" fmla="*/ 321482 h 1144442"/>
                  <a:gd name="connsiteX5" fmla="*/ 140456 w 2541959"/>
                  <a:gd name="connsiteY5" fmla="*/ 470674 h 1144442"/>
                  <a:gd name="connsiteX0" fmla="*/ 2541959 w 2541959"/>
                  <a:gd name="connsiteY0" fmla="*/ 1144442 h 1144442"/>
                  <a:gd name="connsiteX1" fmla="*/ 2277265 w 2541959"/>
                  <a:gd name="connsiteY1" fmla="*/ 831621 h 1144442"/>
                  <a:gd name="connsiteX2" fmla="*/ 1353239 w 2541959"/>
                  <a:gd name="connsiteY2" fmla="*/ 76038 h 1144442"/>
                  <a:gd name="connsiteX3" fmla="*/ 308898 w 2541959"/>
                  <a:gd name="connsiteY3" fmla="*/ 95288 h 1144442"/>
                  <a:gd name="connsiteX4" fmla="*/ 890 w 2541959"/>
                  <a:gd name="connsiteY4" fmla="*/ 321482 h 1144442"/>
                  <a:gd name="connsiteX5" fmla="*/ 140456 w 2541959"/>
                  <a:gd name="connsiteY5" fmla="*/ 470674 h 1144442"/>
                  <a:gd name="connsiteX0" fmla="*/ 2549067 w 2549067"/>
                  <a:gd name="connsiteY0" fmla="*/ 1144442 h 1144442"/>
                  <a:gd name="connsiteX1" fmla="*/ 2284373 w 2549067"/>
                  <a:gd name="connsiteY1" fmla="*/ 831621 h 1144442"/>
                  <a:gd name="connsiteX2" fmla="*/ 1360347 w 2549067"/>
                  <a:gd name="connsiteY2" fmla="*/ 76038 h 1144442"/>
                  <a:gd name="connsiteX3" fmla="*/ 316006 w 2549067"/>
                  <a:gd name="connsiteY3" fmla="*/ 95288 h 1144442"/>
                  <a:gd name="connsiteX4" fmla="*/ 7998 w 2549067"/>
                  <a:gd name="connsiteY4" fmla="*/ 321482 h 1144442"/>
                  <a:gd name="connsiteX5" fmla="*/ 147564 w 2549067"/>
                  <a:gd name="connsiteY5" fmla="*/ 470674 h 1144442"/>
                  <a:gd name="connsiteX0" fmla="*/ 2530309 w 2530309"/>
                  <a:gd name="connsiteY0" fmla="*/ 1126668 h 1126668"/>
                  <a:gd name="connsiteX1" fmla="*/ 2265615 w 2530309"/>
                  <a:gd name="connsiteY1" fmla="*/ 813847 h 1126668"/>
                  <a:gd name="connsiteX2" fmla="*/ 1341589 w 2530309"/>
                  <a:gd name="connsiteY2" fmla="*/ 58264 h 1126668"/>
                  <a:gd name="connsiteX3" fmla="*/ 297248 w 2530309"/>
                  <a:gd name="connsiteY3" fmla="*/ 77514 h 1126668"/>
                  <a:gd name="connsiteX4" fmla="*/ 9118 w 2530309"/>
                  <a:gd name="connsiteY4" fmla="*/ 290455 h 1126668"/>
                  <a:gd name="connsiteX5" fmla="*/ 128806 w 2530309"/>
                  <a:gd name="connsiteY5" fmla="*/ 452900 h 1126668"/>
                  <a:gd name="connsiteX0" fmla="*/ 2536092 w 2536092"/>
                  <a:gd name="connsiteY0" fmla="*/ 1126668 h 1126668"/>
                  <a:gd name="connsiteX1" fmla="*/ 2271398 w 2536092"/>
                  <a:gd name="connsiteY1" fmla="*/ 813847 h 1126668"/>
                  <a:gd name="connsiteX2" fmla="*/ 1347372 w 2536092"/>
                  <a:gd name="connsiteY2" fmla="*/ 58264 h 1126668"/>
                  <a:gd name="connsiteX3" fmla="*/ 303031 w 2536092"/>
                  <a:gd name="connsiteY3" fmla="*/ 77514 h 1126668"/>
                  <a:gd name="connsiteX4" fmla="*/ 14901 w 2536092"/>
                  <a:gd name="connsiteY4" fmla="*/ 290455 h 1126668"/>
                  <a:gd name="connsiteX5" fmla="*/ 134589 w 2536092"/>
                  <a:gd name="connsiteY5" fmla="*/ 452900 h 1126668"/>
                  <a:gd name="connsiteX0" fmla="*/ 2529676 w 2529676"/>
                  <a:gd name="connsiteY0" fmla="*/ 1119023 h 1119023"/>
                  <a:gd name="connsiteX1" fmla="*/ 2264982 w 2529676"/>
                  <a:gd name="connsiteY1" fmla="*/ 806202 h 1119023"/>
                  <a:gd name="connsiteX2" fmla="*/ 1340956 w 2529676"/>
                  <a:gd name="connsiteY2" fmla="*/ 50619 h 1119023"/>
                  <a:gd name="connsiteX3" fmla="*/ 362875 w 2529676"/>
                  <a:gd name="connsiteY3" fmla="*/ 93060 h 1119023"/>
                  <a:gd name="connsiteX4" fmla="*/ 8485 w 2529676"/>
                  <a:gd name="connsiteY4" fmla="*/ 282810 h 1119023"/>
                  <a:gd name="connsiteX5" fmla="*/ 128173 w 2529676"/>
                  <a:gd name="connsiteY5" fmla="*/ 445255 h 1119023"/>
                  <a:gd name="connsiteX0" fmla="*/ 2529676 w 2529676"/>
                  <a:gd name="connsiteY0" fmla="*/ 1126335 h 1126335"/>
                  <a:gd name="connsiteX1" fmla="*/ 2264982 w 2529676"/>
                  <a:gd name="connsiteY1" fmla="*/ 813514 h 1126335"/>
                  <a:gd name="connsiteX2" fmla="*/ 1340956 w 2529676"/>
                  <a:gd name="connsiteY2" fmla="*/ 57931 h 1126335"/>
                  <a:gd name="connsiteX3" fmla="*/ 362875 w 2529676"/>
                  <a:gd name="connsiteY3" fmla="*/ 100372 h 1126335"/>
                  <a:gd name="connsiteX4" fmla="*/ 8485 w 2529676"/>
                  <a:gd name="connsiteY4" fmla="*/ 290122 h 1126335"/>
                  <a:gd name="connsiteX5" fmla="*/ 128173 w 2529676"/>
                  <a:gd name="connsiteY5" fmla="*/ 452567 h 1126335"/>
                  <a:gd name="connsiteX0" fmla="*/ 2529676 w 2529676"/>
                  <a:gd name="connsiteY0" fmla="*/ 1126335 h 1126335"/>
                  <a:gd name="connsiteX1" fmla="*/ 2264982 w 2529676"/>
                  <a:gd name="connsiteY1" fmla="*/ 813514 h 1126335"/>
                  <a:gd name="connsiteX2" fmla="*/ 1340956 w 2529676"/>
                  <a:gd name="connsiteY2" fmla="*/ 57931 h 1126335"/>
                  <a:gd name="connsiteX3" fmla="*/ 362875 w 2529676"/>
                  <a:gd name="connsiteY3" fmla="*/ 100372 h 1126335"/>
                  <a:gd name="connsiteX4" fmla="*/ 8485 w 2529676"/>
                  <a:gd name="connsiteY4" fmla="*/ 290122 h 1126335"/>
                  <a:gd name="connsiteX5" fmla="*/ 128173 w 2529676"/>
                  <a:gd name="connsiteY5" fmla="*/ 452567 h 1126335"/>
                  <a:gd name="connsiteX0" fmla="*/ 2529676 w 2529676"/>
                  <a:gd name="connsiteY0" fmla="*/ 1126335 h 1126335"/>
                  <a:gd name="connsiteX1" fmla="*/ 2264982 w 2529676"/>
                  <a:gd name="connsiteY1" fmla="*/ 813514 h 1126335"/>
                  <a:gd name="connsiteX2" fmla="*/ 1340956 w 2529676"/>
                  <a:gd name="connsiteY2" fmla="*/ 57931 h 1126335"/>
                  <a:gd name="connsiteX3" fmla="*/ 362875 w 2529676"/>
                  <a:gd name="connsiteY3" fmla="*/ 100372 h 1126335"/>
                  <a:gd name="connsiteX4" fmla="*/ 8485 w 2529676"/>
                  <a:gd name="connsiteY4" fmla="*/ 290122 h 1126335"/>
                  <a:gd name="connsiteX5" fmla="*/ 128173 w 2529676"/>
                  <a:gd name="connsiteY5" fmla="*/ 452567 h 1126335"/>
                  <a:gd name="connsiteX0" fmla="*/ 2529676 w 2529676"/>
                  <a:gd name="connsiteY0" fmla="*/ 1126335 h 1126335"/>
                  <a:gd name="connsiteX1" fmla="*/ 2264982 w 2529676"/>
                  <a:gd name="connsiteY1" fmla="*/ 813514 h 1126335"/>
                  <a:gd name="connsiteX2" fmla="*/ 1340956 w 2529676"/>
                  <a:gd name="connsiteY2" fmla="*/ 57931 h 1126335"/>
                  <a:gd name="connsiteX3" fmla="*/ 362875 w 2529676"/>
                  <a:gd name="connsiteY3" fmla="*/ 100372 h 1126335"/>
                  <a:gd name="connsiteX4" fmla="*/ 8485 w 2529676"/>
                  <a:gd name="connsiteY4" fmla="*/ 290122 h 1126335"/>
                  <a:gd name="connsiteX5" fmla="*/ 128173 w 2529676"/>
                  <a:gd name="connsiteY5" fmla="*/ 452567 h 1126335"/>
                  <a:gd name="connsiteX0" fmla="*/ 2529676 w 2529676"/>
                  <a:gd name="connsiteY0" fmla="*/ 1119728 h 1119728"/>
                  <a:gd name="connsiteX1" fmla="*/ 2158965 w 2529676"/>
                  <a:gd name="connsiteY1" fmla="*/ 717455 h 1119728"/>
                  <a:gd name="connsiteX2" fmla="*/ 1340956 w 2529676"/>
                  <a:gd name="connsiteY2" fmla="*/ 51324 h 1119728"/>
                  <a:gd name="connsiteX3" fmla="*/ 362875 w 2529676"/>
                  <a:gd name="connsiteY3" fmla="*/ 93765 h 1119728"/>
                  <a:gd name="connsiteX4" fmla="*/ 8485 w 2529676"/>
                  <a:gd name="connsiteY4" fmla="*/ 283515 h 1119728"/>
                  <a:gd name="connsiteX5" fmla="*/ 128173 w 2529676"/>
                  <a:gd name="connsiteY5" fmla="*/ 445960 h 1119728"/>
                  <a:gd name="connsiteX0" fmla="*/ 2725145 w 2725145"/>
                  <a:gd name="connsiteY0" fmla="*/ 1030276 h 1030276"/>
                  <a:gd name="connsiteX1" fmla="*/ 2158965 w 2725145"/>
                  <a:gd name="connsiteY1" fmla="*/ 717455 h 1030276"/>
                  <a:gd name="connsiteX2" fmla="*/ 1340956 w 2725145"/>
                  <a:gd name="connsiteY2" fmla="*/ 51324 h 1030276"/>
                  <a:gd name="connsiteX3" fmla="*/ 362875 w 2725145"/>
                  <a:gd name="connsiteY3" fmla="*/ 93765 h 1030276"/>
                  <a:gd name="connsiteX4" fmla="*/ 8485 w 2725145"/>
                  <a:gd name="connsiteY4" fmla="*/ 283515 h 1030276"/>
                  <a:gd name="connsiteX5" fmla="*/ 128173 w 2725145"/>
                  <a:gd name="connsiteY5" fmla="*/ 445960 h 1030276"/>
                  <a:gd name="connsiteX0" fmla="*/ 2725145 w 2725145"/>
                  <a:gd name="connsiteY0" fmla="*/ 1030276 h 1036939"/>
                  <a:gd name="connsiteX1" fmla="*/ 2158965 w 2725145"/>
                  <a:gd name="connsiteY1" fmla="*/ 717455 h 1036939"/>
                  <a:gd name="connsiteX2" fmla="*/ 1340956 w 2725145"/>
                  <a:gd name="connsiteY2" fmla="*/ 51324 h 1036939"/>
                  <a:gd name="connsiteX3" fmla="*/ 362875 w 2725145"/>
                  <a:gd name="connsiteY3" fmla="*/ 93765 h 1036939"/>
                  <a:gd name="connsiteX4" fmla="*/ 8485 w 2725145"/>
                  <a:gd name="connsiteY4" fmla="*/ 283515 h 1036939"/>
                  <a:gd name="connsiteX5" fmla="*/ 128173 w 2725145"/>
                  <a:gd name="connsiteY5" fmla="*/ 445960 h 1036939"/>
                  <a:gd name="connsiteX0" fmla="*/ 2705267 w 2705267"/>
                  <a:gd name="connsiteY0" fmla="*/ 1026963 h 1033700"/>
                  <a:gd name="connsiteX1" fmla="*/ 2158965 w 2705267"/>
                  <a:gd name="connsiteY1" fmla="*/ 717455 h 1033700"/>
                  <a:gd name="connsiteX2" fmla="*/ 1340956 w 2705267"/>
                  <a:gd name="connsiteY2" fmla="*/ 51324 h 1033700"/>
                  <a:gd name="connsiteX3" fmla="*/ 362875 w 2705267"/>
                  <a:gd name="connsiteY3" fmla="*/ 93765 h 1033700"/>
                  <a:gd name="connsiteX4" fmla="*/ 8485 w 2705267"/>
                  <a:gd name="connsiteY4" fmla="*/ 283515 h 1033700"/>
                  <a:gd name="connsiteX5" fmla="*/ 128173 w 2705267"/>
                  <a:gd name="connsiteY5" fmla="*/ 445960 h 1033700"/>
                  <a:gd name="connsiteX0" fmla="*/ 2705267 w 2705267"/>
                  <a:gd name="connsiteY0" fmla="*/ 1026963 h 1036028"/>
                  <a:gd name="connsiteX1" fmla="*/ 2158965 w 2705267"/>
                  <a:gd name="connsiteY1" fmla="*/ 717455 h 1036028"/>
                  <a:gd name="connsiteX2" fmla="*/ 1340956 w 2705267"/>
                  <a:gd name="connsiteY2" fmla="*/ 51324 h 1036028"/>
                  <a:gd name="connsiteX3" fmla="*/ 362875 w 2705267"/>
                  <a:gd name="connsiteY3" fmla="*/ 93765 h 1036028"/>
                  <a:gd name="connsiteX4" fmla="*/ 8485 w 2705267"/>
                  <a:gd name="connsiteY4" fmla="*/ 283515 h 1036028"/>
                  <a:gd name="connsiteX5" fmla="*/ 128173 w 2705267"/>
                  <a:gd name="connsiteY5" fmla="*/ 445960 h 1036028"/>
                  <a:gd name="connsiteX0" fmla="*/ 2899345 w 2899345"/>
                  <a:gd name="connsiteY0" fmla="*/ 1026963 h 1036028"/>
                  <a:gd name="connsiteX1" fmla="*/ 2353043 w 2899345"/>
                  <a:gd name="connsiteY1" fmla="*/ 717455 h 1036028"/>
                  <a:gd name="connsiteX2" fmla="*/ 1535034 w 2899345"/>
                  <a:gd name="connsiteY2" fmla="*/ 51324 h 1036028"/>
                  <a:gd name="connsiteX3" fmla="*/ 556953 w 2899345"/>
                  <a:gd name="connsiteY3" fmla="*/ 93765 h 1036028"/>
                  <a:gd name="connsiteX4" fmla="*/ 202563 w 2899345"/>
                  <a:gd name="connsiteY4" fmla="*/ 283515 h 1036028"/>
                  <a:gd name="connsiteX5" fmla="*/ 10825 w 2899345"/>
                  <a:gd name="connsiteY5" fmla="*/ 442646 h 1036028"/>
                  <a:gd name="connsiteX0" fmla="*/ 2888520 w 2888520"/>
                  <a:gd name="connsiteY0" fmla="*/ 1026963 h 1036028"/>
                  <a:gd name="connsiteX1" fmla="*/ 2342218 w 2888520"/>
                  <a:gd name="connsiteY1" fmla="*/ 717455 h 1036028"/>
                  <a:gd name="connsiteX2" fmla="*/ 1524209 w 2888520"/>
                  <a:gd name="connsiteY2" fmla="*/ 51324 h 1036028"/>
                  <a:gd name="connsiteX3" fmla="*/ 546128 w 2888520"/>
                  <a:gd name="connsiteY3" fmla="*/ 93765 h 1036028"/>
                  <a:gd name="connsiteX4" fmla="*/ 191738 w 2888520"/>
                  <a:gd name="connsiteY4" fmla="*/ 283515 h 1036028"/>
                  <a:gd name="connsiteX5" fmla="*/ 0 w 2888520"/>
                  <a:gd name="connsiteY5" fmla="*/ 442646 h 1036028"/>
                  <a:gd name="connsiteX0" fmla="*/ 2888520 w 2888520"/>
                  <a:gd name="connsiteY0" fmla="*/ 1025382 h 1034447"/>
                  <a:gd name="connsiteX1" fmla="*/ 2342218 w 2888520"/>
                  <a:gd name="connsiteY1" fmla="*/ 715874 h 1034447"/>
                  <a:gd name="connsiteX2" fmla="*/ 1524209 w 2888520"/>
                  <a:gd name="connsiteY2" fmla="*/ 49743 h 1034447"/>
                  <a:gd name="connsiteX3" fmla="*/ 546128 w 2888520"/>
                  <a:gd name="connsiteY3" fmla="*/ 92184 h 1034447"/>
                  <a:gd name="connsiteX4" fmla="*/ 0 w 2888520"/>
                  <a:gd name="connsiteY4" fmla="*/ 441065 h 1034447"/>
                  <a:gd name="connsiteX0" fmla="*/ 2951468 w 2951468"/>
                  <a:gd name="connsiteY0" fmla="*/ 1024360 h 1033425"/>
                  <a:gd name="connsiteX1" fmla="*/ 2405166 w 2951468"/>
                  <a:gd name="connsiteY1" fmla="*/ 714852 h 1033425"/>
                  <a:gd name="connsiteX2" fmla="*/ 1587157 w 2951468"/>
                  <a:gd name="connsiteY2" fmla="*/ 48721 h 1033425"/>
                  <a:gd name="connsiteX3" fmla="*/ 609076 w 2951468"/>
                  <a:gd name="connsiteY3" fmla="*/ 91162 h 1033425"/>
                  <a:gd name="connsiteX4" fmla="*/ 0 w 2951468"/>
                  <a:gd name="connsiteY4" fmla="*/ 413539 h 1033425"/>
                  <a:gd name="connsiteX0" fmla="*/ 2951468 w 2951468"/>
                  <a:gd name="connsiteY0" fmla="*/ 1024360 h 1033425"/>
                  <a:gd name="connsiteX1" fmla="*/ 2405166 w 2951468"/>
                  <a:gd name="connsiteY1" fmla="*/ 714852 h 1033425"/>
                  <a:gd name="connsiteX2" fmla="*/ 1587157 w 2951468"/>
                  <a:gd name="connsiteY2" fmla="*/ 48721 h 1033425"/>
                  <a:gd name="connsiteX3" fmla="*/ 609076 w 2951468"/>
                  <a:gd name="connsiteY3" fmla="*/ 91162 h 1033425"/>
                  <a:gd name="connsiteX4" fmla="*/ 0 w 2951468"/>
                  <a:gd name="connsiteY4" fmla="*/ 413539 h 1033425"/>
                  <a:gd name="connsiteX0" fmla="*/ 2951468 w 2951468"/>
                  <a:gd name="connsiteY0" fmla="*/ 1025504 h 1034569"/>
                  <a:gd name="connsiteX1" fmla="*/ 2405166 w 2951468"/>
                  <a:gd name="connsiteY1" fmla="*/ 715996 h 1034569"/>
                  <a:gd name="connsiteX2" fmla="*/ 1587157 w 2951468"/>
                  <a:gd name="connsiteY2" fmla="*/ 49865 h 1034569"/>
                  <a:gd name="connsiteX3" fmla="*/ 662085 w 2951468"/>
                  <a:gd name="connsiteY3" fmla="*/ 88993 h 1034569"/>
                  <a:gd name="connsiteX4" fmla="*/ 0 w 2951468"/>
                  <a:gd name="connsiteY4" fmla="*/ 414683 h 1034569"/>
                  <a:gd name="connsiteX0" fmla="*/ 2951468 w 2951468"/>
                  <a:gd name="connsiteY0" fmla="*/ 1029589 h 1038654"/>
                  <a:gd name="connsiteX1" fmla="*/ 2405166 w 2951468"/>
                  <a:gd name="connsiteY1" fmla="*/ 720081 h 1038654"/>
                  <a:gd name="connsiteX2" fmla="*/ 1587157 w 2951468"/>
                  <a:gd name="connsiteY2" fmla="*/ 53950 h 1038654"/>
                  <a:gd name="connsiteX3" fmla="*/ 662085 w 2951468"/>
                  <a:gd name="connsiteY3" fmla="*/ 93078 h 1038654"/>
                  <a:gd name="connsiteX4" fmla="*/ 0 w 2951468"/>
                  <a:gd name="connsiteY4" fmla="*/ 418768 h 1038654"/>
                  <a:gd name="connsiteX0" fmla="*/ 3027668 w 3027668"/>
                  <a:gd name="connsiteY0" fmla="*/ 1024862 h 1033927"/>
                  <a:gd name="connsiteX1" fmla="*/ 2481366 w 3027668"/>
                  <a:gd name="connsiteY1" fmla="*/ 715354 h 1033927"/>
                  <a:gd name="connsiteX2" fmla="*/ 1663357 w 3027668"/>
                  <a:gd name="connsiteY2" fmla="*/ 49223 h 1033927"/>
                  <a:gd name="connsiteX3" fmla="*/ 738285 w 3027668"/>
                  <a:gd name="connsiteY3" fmla="*/ 88351 h 1033927"/>
                  <a:gd name="connsiteX4" fmla="*/ 0 w 3027668"/>
                  <a:gd name="connsiteY4" fmla="*/ 397476 h 1033927"/>
                  <a:gd name="connsiteX0" fmla="*/ 3027668 w 3027668"/>
                  <a:gd name="connsiteY0" fmla="*/ 1024862 h 1033927"/>
                  <a:gd name="connsiteX1" fmla="*/ 2481366 w 3027668"/>
                  <a:gd name="connsiteY1" fmla="*/ 715354 h 1033927"/>
                  <a:gd name="connsiteX2" fmla="*/ 1663357 w 3027668"/>
                  <a:gd name="connsiteY2" fmla="*/ 49223 h 1033927"/>
                  <a:gd name="connsiteX3" fmla="*/ 738285 w 3027668"/>
                  <a:gd name="connsiteY3" fmla="*/ 88351 h 1033927"/>
                  <a:gd name="connsiteX4" fmla="*/ 0 w 3027668"/>
                  <a:gd name="connsiteY4" fmla="*/ 397476 h 1033927"/>
                  <a:gd name="connsiteX0" fmla="*/ 3027668 w 3027668"/>
                  <a:gd name="connsiteY0" fmla="*/ 1030600 h 1039665"/>
                  <a:gd name="connsiteX1" fmla="*/ 2481366 w 3027668"/>
                  <a:gd name="connsiteY1" fmla="*/ 721092 h 1039665"/>
                  <a:gd name="connsiteX2" fmla="*/ 1663357 w 3027668"/>
                  <a:gd name="connsiteY2" fmla="*/ 54961 h 1039665"/>
                  <a:gd name="connsiteX3" fmla="*/ 738285 w 3027668"/>
                  <a:gd name="connsiteY3" fmla="*/ 94089 h 1039665"/>
                  <a:gd name="connsiteX4" fmla="*/ 0 w 3027668"/>
                  <a:gd name="connsiteY4" fmla="*/ 403214 h 1039665"/>
                  <a:gd name="connsiteX0" fmla="*/ 3027668 w 3027668"/>
                  <a:gd name="connsiteY0" fmla="*/ 1025634 h 1034699"/>
                  <a:gd name="connsiteX1" fmla="*/ 2481366 w 3027668"/>
                  <a:gd name="connsiteY1" fmla="*/ 716126 h 1034699"/>
                  <a:gd name="connsiteX2" fmla="*/ 1663357 w 3027668"/>
                  <a:gd name="connsiteY2" fmla="*/ 49995 h 1034699"/>
                  <a:gd name="connsiteX3" fmla="*/ 738285 w 3027668"/>
                  <a:gd name="connsiteY3" fmla="*/ 89123 h 1034699"/>
                  <a:gd name="connsiteX4" fmla="*/ 0 w 3027668"/>
                  <a:gd name="connsiteY4" fmla="*/ 398248 h 1034699"/>
                  <a:gd name="connsiteX0" fmla="*/ 3027668 w 3027668"/>
                  <a:gd name="connsiteY0" fmla="*/ 1284460 h 1293525"/>
                  <a:gd name="connsiteX1" fmla="*/ 2481366 w 3027668"/>
                  <a:gd name="connsiteY1" fmla="*/ 974952 h 1293525"/>
                  <a:gd name="connsiteX2" fmla="*/ 1638810 w 3027668"/>
                  <a:gd name="connsiteY2" fmla="*/ 20387 h 1293525"/>
                  <a:gd name="connsiteX3" fmla="*/ 738285 w 3027668"/>
                  <a:gd name="connsiteY3" fmla="*/ 347949 h 1293525"/>
                  <a:gd name="connsiteX4" fmla="*/ 0 w 3027668"/>
                  <a:gd name="connsiteY4" fmla="*/ 657074 h 1293525"/>
                  <a:gd name="connsiteX0" fmla="*/ 3027668 w 3027668"/>
                  <a:gd name="connsiteY0" fmla="*/ 1382978 h 1392043"/>
                  <a:gd name="connsiteX1" fmla="*/ 2481366 w 3027668"/>
                  <a:gd name="connsiteY1" fmla="*/ 1073470 h 1392043"/>
                  <a:gd name="connsiteX2" fmla="*/ 1638810 w 3027668"/>
                  <a:gd name="connsiteY2" fmla="*/ 118905 h 1392043"/>
                  <a:gd name="connsiteX3" fmla="*/ 953076 w 3027668"/>
                  <a:gd name="connsiteY3" fmla="*/ 84389 h 1392043"/>
                  <a:gd name="connsiteX4" fmla="*/ 0 w 3027668"/>
                  <a:gd name="connsiteY4" fmla="*/ 755592 h 1392043"/>
                  <a:gd name="connsiteX0" fmla="*/ 3027668 w 3027668"/>
                  <a:gd name="connsiteY0" fmla="*/ 1451427 h 1460492"/>
                  <a:gd name="connsiteX1" fmla="*/ 2481366 w 3027668"/>
                  <a:gd name="connsiteY1" fmla="*/ 1141919 h 1460492"/>
                  <a:gd name="connsiteX2" fmla="*/ 1577440 w 3027668"/>
                  <a:gd name="connsiteY2" fmla="*/ 83026 h 1460492"/>
                  <a:gd name="connsiteX3" fmla="*/ 953076 w 3027668"/>
                  <a:gd name="connsiteY3" fmla="*/ 152838 h 1460492"/>
                  <a:gd name="connsiteX4" fmla="*/ 0 w 3027668"/>
                  <a:gd name="connsiteY4" fmla="*/ 824041 h 1460492"/>
                  <a:gd name="connsiteX0" fmla="*/ 3027668 w 3027668"/>
                  <a:gd name="connsiteY0" fmla="*/ 1518915 h 1527980"/>
                  <a:gd name="connsiteX1" fmla="*/ 2481366 w 3027668"/>
                  <a:gd name="connsiteY1" fmla="*/ 1209407 h 1527980"/>
                  <a:gd name="connsiteX2" fmla="*/ 1577440 w 3027668"/>
                  <a:gd name="connsiteY2" fmla="*/ 150514 h 1527980"/>
                  <a:gd name="connsiteX3" fmla="*/ 1002172 w 3027668"/>
                  <a:gd name="connsiteY3" fmla="*/ 85314 h 1527980"/>
                  <a:gd name="connsiteX4" fmla="*/ 0 w 3027668"/>
                  <a:gd name="connsiteY4" fmla="*/ 891529 h 1527980"/>
                  <a:gd name="connsiteX0" fmla="*/ 3027668 w 3027668"/>
                  <a:gd name="connsiteY0" fmla="*/ 1500343 h 1509408"/>
                  <a:gd name="connsiteX1" fmla="*/ 2481366 w 3027668"/>
                  <a:gd name="connsiteY1" fmla="*/ 1190835 h 1509408"/>
                  <a:gd name="connsiteX2" fmla="*/ 1577440 w 3027668"/>
                  <a:gd name="connsiteY2" fmla="*/ 131942 h 1509408"/>
                  <a:gd name="connsiteX3" fmla="*/ 996035 w 3027668"/>
                  <a:gd name="connsiteY3" fmla="*/ 97427 h 1509408"/>
                  <a:gd name="connsiteX4" fmla="*/ 0 w 3027668"/>
                  <a:gd name="connsiteY4" fmla="*/ 872957 h 1509408"/>
                  <a:gd name="connsiteX0" fmla="*/ 3027668 w 3027668"/>
                  <a:gd name="connsiteY0" fmla="*/ 1402916 h 1411981"/>
                  <a:gd name="connsiteX1" fmla="*/ 2481366 w 3027668"/>
                  <a:gd name="connsiteY1" fmla="*/ 1093408 h 1411981"/>
                  <a:gd name="connsiteX2" fmla="*/ 996035 w 3027668"/>
                  <a:gd name="connsiteY2" fmla="*/ 0 h 1411981"/>
                  <a:gd name="connsiteX3" fmla="*/ 0 w 3027668"/>
                  <a:gd name="connsiteY3" fmla="*/ 775530 h 1411981"/>
                  <a:gd name="connsiteX0" fmla="*/ 3027668 w 3027668"/>
                  <a:gd name="connsiteY0" fmla="*/ 1353821 h 1362886"/>
                  <a:gd name="connsiteX1" fmla="*/ 2481366 w 3027668"/>
                  <a:gd name="connsiteY1" fmla="*/ 1044313 h 1362886"/>
                  <a:gd name="connsiteX2" fmla="*/ 1198553 w 3027668"/>
                  <a:gd name="connsiteY2" fmla="*/ 0 h 1362886"/>
                  <a:gd name="connsiteX3" fmla="*/ 0 w 3027668"/>
                  <a:gd name="connsiteY3" fmla="*/ 726435 h 1362886"/>
                  <a:gd name="connsiteX0" fmla="*/ 3027668 w 3027668"/>
                  <a:gd name="connsiteY0" fmla="*/ 1335410 h 1344475"/>
                  <a:gd name="connsiteX1" fmla="*/ 2481366 w 3027668"/>
                  <a:gd name="connsiteY1" fmla="*/ 1025902 h 1344475"/>
                  <a:gd name="connsiteX2" fmla="*/ 1216963 w 3027668"/>
                  <a:gd name="connsiteY2" fmla="*/ 0 h 1344475"/>
                  <a:gd name="connsiteX3" fmla="*/ 0 w 3027668"/>
                  <a:gd name="connsiteY3" fmla="*/ 708024 h 1344475"/>
                  <a:gd name="connsiteX0" fmla="*/ 3027668 w 3027668"/>
                  <a:gd name="connsiteY0" fmla="*/ 1335410 h 1344475"/>
                  <a:gd name="connsiteX1" fmla="*/ 2481366 w 3027668"/>
                  <a:gd name="connsiteY1" fmla="*/ 1025902 h 1344475"/>
                  <a:gd name="connsiteX2" fmla="*/ 1216963 w 3027668"/>
                  <a:gd name="connsiteY2" fmla="*/ 0 h 1344475"/>
                  <a:gd name="connsiteX3" fmla="*/ 0 w 3027668"/>
                  <a:gd name="connsiteY3" fmla="*/ 708024 h 1344475"/>
                  <a:gd name="connsiteX0" fmla="*/ 3027668 w 3027668"/>
                  <a:gd name="connsiteY0" fmla="*/ 1366095 h 1375160"/>
                  <a:gd name="connsiteX1" fmla="*/ 2481366 w 3027668"/>
                  <a:gd name="connsiteY1" fmla="*/ 1056587 h 1375160"/>
                  <a:gd name="connsiteX2" fmla="*/ 1247647 w 3027668"/>
                  <a:gd name="connsiteY2" fmla="*/ 0 h 1375160"/>
                  <a:gd name="connsiteX3" fmla="*/ 0 w 3027668"/>
                  <a:gd name="connsiteY3" fmla="*/ 738709 h 1375160"/>
                  <a:gd name="connsiteX0" fmla="*/ 3027668 w 3027668"/>
                  <a:gd name="connsiteY0" fmla="*/ 1341548 h 1350613"/>
                  <a:gd name="connsiteX1" fmla="*/ 2481366 w 3027668"/>
                  <a:gd name="connsiteY1" fmla="*/ 1032040 h 1350613"/>
                  <a:gd name="connsiteX2" fmla="*/ 1253784 w 3027668"/>
                  <a:gd name="connsiteY2" fmla="*/ 1 h 1350613"/>
                  <a:gd name="connsiteX3" fmla="*/ 0 w 3027668"/>
                  <a:gd name="connsiteY3" fmla="*/ 714162 h 1350613"/>
                  <a:gd name="connsiteX0" fmla="*/ 3027668 w 3027668"/>
                  <a:gd name="connsiteY0" fmla="*/ 1341548 h 1350613"/>
                  <a:gd name="connsiteX1" fmla="*/ 2481366 w 3027668"/>
                  <a:gd name="connsiteY1" fmla="*/ 1032040 h 1350613"/>
                  <a:gd name="connsiteX2" fmla="*/ 1253784 w 3027668"/>
                  <a:gd name="connsiteY2" fmla="*/ 1 h 1350613"/>
                  <a:gd name="connsiteX3" fmla="*/ 0 w 3027668"/>
                  <a:gd name="connsiteY3" fmla="*/ 714162 h 1350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27668" h="1350613">
                    <a:moveTo>
                      <a:pt x="3027668" y="1341548"/>
                    </a:moveTo>
                    <a:cubicBezTo>
                      <a:pt x="2853298" y="1402927"/>
                      <a:pt x="2569597" y="1136314"/>
                      <a:pt x="2481366" y="1032040"/>
                    </a:cubicBezTo>
                    <a:cubicBezTo>
                      <a:pt x="2185720" y="779811"/>
                      <a:pt x="1590333" y="-763"/>
                      <a:pt x="1253784" y="1"/>
                    </a:cubicBezTo>
                    <a:cubicBezTo>
                      <a:pt x="917235" y="765"/>
                      <a:pt x="216481" y="770689"/>
                      <a:pt x="0" y="714162"/>
                    </a:cubicBezTo>
                  </a:path>
                </a:pathLst>
              </a:cu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B7FE575-81C5-5D41-8754-C5E3ABD66DDF}"/>
                </a:ext>
              </a:extLst>
            </p:cNvPr>
            <p:cNvSpPr/>
            <p:nvPr/>
          </p:nvSpPr>
          <p:spPr>
            <a:xfrm>
              <a:off x="2277117" y="3425460"/>
              <a:ext cx="2420012" cy="1483426"/>
            </a:xfrm>
            <a:custGeom>
              <a:avLst/>
              <a:gdLst>
                <a:gd name="connsiteX0" fmla="*/ 2579570 w 2579570"/>
                <a:gd name="connsiteY0" fmla="*/ 1087655 h 1087655"/>
                <a:gd name="connsiteX1" fmla="*/ 2314876 w 2579570"/>
                <a:gd name="connsiteY1" fmla="*/ 774834 h 1087655"/>
                <a:gd name="connsiteX2" fmla="*/ 1525604 w 2579570"/>
                <a:gd name="connsiteY2" fmla="*/ 28876 h 1087655"/>
                <a:gd name="connsiteX3" fmla="*/ 322446 w 2579570"/>
                <a:gd name="connsiteY3" fmla="*/ 0 h 1087655"/>
                <a:gd name="connsiteX4" fmla="*/ 0 w 2579570"/>
                <a:gd name="connsiteY4" fmla="*/ 250257 h 1087655"/>
                <a:gd name="connsiteX5" fmla="*/ 158817 w 2579570"/>
                <a:gd name="connsiteY5" fmla="*/ 409074 h 1087655"/>
                <a:gd name="connsiteX0" fmla="*/ 2579570 w 2579570"/>
                <a:gd name="connsiteY0" fmla="*/ 1136124 h 1136124"/>
                <a:gd name="connsiteX1" fmla="*/ 2314876 w 2579570"/>
                <a:gd name="connsiteY1" fmla="*/ 823303 h 1136124"/>
                <a:gd name="connsiteX2" fmla="*/ 1525604 w 2579570"/>
                <a:gd name="connsiteY2" fmla="*/ 77345 h 1136124"/>
                <a:gd name="connsiteX3" fmla="*/ 322446 w 2579570"/>
                <a:gd name="connsiteY3" fmla="*/ 48469 h 1136124"/>
                <a:gd name="connsiteX4" fmla="*/ 0 w 2579570"/>
                <a:gd name="connsiteY4" fmla="*/ 298726 h 1136124"/>
                <a:gd name="connsiteX5" fmla="*/ 158817 w 2579570"/>
                <a:gd name="connsiteY5" fmla="*/ 457543 h 1136124"/>
                <a:gd name="connsiteX0" fmla="*/ 2579570 w 2579570"/>
                <a:gd name="connsiteY0" fmla="*/ 1152990 h 1152990"/>
                <a:gd name="connsiteX1" fmla="*/ 2314876 w 2579570"/>
                <a:gd name="connsiteY1" fmla="*/ 840169 h 1152990"/>
                <a:gd name="connsiteX2" fmla="*/ 1525604 w 2579570"/>
                <a:gd name="connsiteY2" fmla="*/ 94211 h 1152990"/>
                <a:gd name="connsiteX3" fmla="*/ 322446 w 2579570"/>
                <a:gd name="connsiteY3" fmla="*/ 65335 h 1152990"/>
                <a:gd name="connsiteX4" fmla="*/ 0 w 2579570"/>
                <a:gd name="connsiteY4" fmla="*/ 315592 h 1152990"/>
                <a:gd name="connsiteX5" fmla="*/ 158817 w 2579570"/>
                <a:gd name="connsiteY5" fmla="*/ 474409 h 1152990"/>
                <a:gd name="connsiteX0" fmla="*/ 2609416 w 2609416"/>
                <a:gd name="connsiteY0" fmla="*/ 1152990 h 1152990"/>
                <a:gd name="connsiteX1" fmla="*/ 2344722 w 2609416"/>
                <a:gd name="connsiteY1" fmla="*/ 840169 h 1152990"/>
                <a:gd name="connsiteX2" fmla="*/ 1555450 w 2609416"/>
                <a:gd name="connsiteY2" fmla="*/ 94211 h 1152990"/>
                <a:gd name="connsiteX3" fmla="*/ 352292 w 2609416"/>
                <a:gd name="connsiteY3" fmla="*/ 65335 h 1152990"/>
                <a:gd name="connsiteX4" fmla="*/ 29846 w 2609416"/>
                <a:gd name="connsiteY4" fmla="*/ 315592 h 1152990"/>
                <a:gd name="connsiteX5" fmla="*/ 188663 w 2609416"/>
                <a:gd name="connsiteY5" fmla="*/ 474409 h 1152990"/>
                <a:gd name="connsiteX0" fmla="*/ 2580324 w 2580324"/>
                <a:gd name="connsiteY0" fmla="*/ 1152990 h 1152990"/>
                <a:gd name="connsiteX1" fmla="*/ 2315630 w 2580324"/>
                <a:gd name="connsiteY1" fmla="*/ 840169 h 1152990"/>
                <a:gd name="connsiteX2" fmla="*/ 1526358 w 2580324"/>
                <a:gd name="connsiteY2" fmla="*/ 94211 h 1152990"/>
                <a:gd name="connsiteX3" fmla="*/ 323200 w 2580324"/>
                <a:gd name="connsiteY3" fmla="*/ 65335 h 1152990"/>
                <a:gd name="connsiteX4" fmla="*/ 754 w 2580324"/>
                <a:gd name="connsiteY4" fmla="*/ 315592 h 1152990"/>
                <a:gd name="connsiteX5" fmla="*/ 159571 w 2580324"/>
                <a:gd name="connsiteY5" fmla="*/ 474409 h 1152990"/>
                <a:gd name="connsiteX0" fmla="*/ 2542152 w 2542152"/>
                <a:gd name="connsiteY0" fmla="*/ 1136935 h 1136935"/>
                <a:gd name="connsiteX1" fmla="*/ 2277458 w 2542152"/>
                <a:gd name="connsiteY1" fmla="*/ 824114 h 1136935"/>
                <a:gd name="connsiteX2" fmla="*/ 1488186 w 2542152"/>
                <a:gd name="connsiteY2" fmla="*/ 78156 h 1136935"/>
                <a:gd name="connsiteX3" fmla="*/ 285028 w 2542152"/>
                <a:gd name="connsiteY3" fmla="*/ 49280 h 1136935"/>
                <a:gd name="connsiteX4" fmla="*/ 1083 w 2542152"/>
                <a:gd name="connsiteY4" fmla="*/ 313975 h 1136935"/>
                <a:gd name="connsiteX5" fmla="*/ 121399 w 2542152"/>
                <a:gd name="connsiteY5" fmla="*/ 458354 h 1136935"/>
                <a:gd name="connsiteX0" fmla="*/ 2542152 w 2542152"/>
                <a:gd name="connsiteY0" fmla="*/ 1136935 h 1136935"/>
                <a:gd name="connsiteX1" fmla="*/ 2277458 w 2542152"/>
                <a:gd name="connsiteY1" fmla="*/ 824114 h 1136935"/>
                <a:gd name="connsiteX2" fmla="*/ 1488186 w 2542152"/>
                <a:gd name="connsiteY2" fmla="*/ 78156 h 1136935"/>
                <a:gd name="connsiteX3" fmla="*/ 285028 w 2542152"/>
                <a:gd name="connsiteY3" fmla="*/ 49280 h 1136935"/>
                <a:gd name="connsiteX4" fmla="*/ 1083 w 2542152"/>
                <a:gd name="connsiteY4" fmla="*/ 313975 h 1136935"/>
                <a:gd name="connsiteX5" fmla="*/ 121399 w 2542152"/>
                <a:gd name="connsiteY5" fmla="*/ 458354 h 1136935"/>
                <a:gd name="connsiteX0" fmla="*/ 2542152 w 2542152"/>
                <a:gd name="connsiteY0" fmla="*/ 1136935 h 1136935"/>
                <a:gd name="connsiteX1" fmla="*/ 2277458 w 2542152"/>
                <a:gd name="connsiteY1" fmla="*/ 824114 h 1136935"/>
                <a:gd name="connsiteX2" fmla="*/ 1488186 w 2542152"/>
                <a:gd name="connsiteY2" fmla="*/ 78156 h 1136935"/>
                <a:gd name="connsiteX3" fmla="*/ 285028 w 2542152"/>
                <a:gd name="connsiteY3" fmla="*/ 49280 h 1136935"/>
                <a:gd name="connsiteX4" fmla="*/ 1083 w 2542152"/>
                <a:gd name="connsiteY4" fmla="*/ 313975 h 1136935"/>
                <a:gd name="connsiteX5" fmla="*/ 121399 w 2542152"/>
                <a:gd name="connsiteY5" fmla="*/ 458354 h 1136935"/>
                <a:gd name="connsiteX0" fmla="*/ 2542152 w 2542152"/>
                <a:gd name="connsiteY0" fmla="*/ 1136935 h 1136935"/>
                <a:gd name="connsiteX1" fmla="*/ 2277458 w 2542152"/>
                <a:gd name="connsiteY1" fmla="*/ 824114 h 1136935"/>
                <a:gd name="connsiteX2" fmla="*/ 1488186 w 2542152"/>
                <a:gd name="connsiteY2" fmla="*/ 78156 h 1136935"/>
                <a:gd name="connsiteX3" fmla="*/ 285028 w 2542152"/>
                <a:gd name="connsiteY3" fmla="*/ 49280 h 1136935"/>
                <a:gd name="connsiteX4" fmla="*/ 1083 w 2542152"/>
                <a:gd name="connsiteY4" fmla="*/ 313975 h 1136935"/>
                <a:gd name="connsiteX5" fmla="*/ 121399 w 2542152"/>
                <a:gd name="connsiteY5" fmla="*/ 458354 h 1136935"/>
                <a:gd name="connsiteX0" fmla="*/ 2542152 w 2542152"/>
                <a:gd name="connsiteY0" fmla="*/ 1136935 h 1136935"/>
                <a:gd name="connsiteX1" fmla="*/ 2277458 w 2542152"/>
                <a:gd name="connsiteY1" fmla="*/ 824114 h 1136935"/>
                <a:gd name="connsiteX2" fmla="*/ 1488186 w 2542152"/>
                <a:gd name="connsiteY2" fmla="*/ 78156 h 1136935"/>
                <a:gd name="connsiteX3" fmla="*/ 285028 w 2542152"/>
                <a:gd name="connsiteY3" fmla="*/ 49280 h 1136935"/>
                <a:gd name="connsiteX4" fmla="*/ 1083 w 2542152"/>
                <a:gd name="connsiteY4" fmla="*/ 313975 h 1136935"/>
                <a:gd name="connsiteX5" fmla="*/ 121399 w 2542152"/>
                <a:gd name="connsiteY5" fmla="*/ 458354 h 1136935"/>
                <a:gd name="connsiteX0" fmla="*/ 2542152 w 2542152"/>
                <a:gd name="connsiteY0" fmla="*/ 1123846 h 1123846"/>
                <a:gd name="connsiteX1" fmla="*/ 2277458 w 2542152"/>
                <a:gd name="connsiteY1" fmla="*/ 811025 h 1123846"/>
                <a:gd name="connsiteX2" fmla="*/ 1488186 w 2542152"/>
                <a:gd name="connsiteY2" fmla="*/ 65067 h 1123846"/>
                <a:gd name="connsiteX3" fmla="*/ 309091 w 2542152"/>
                <a:gd name="connsiteY3" fmla="*/ 65067 h 1123846"/>
                <a:gd name="connsiteX4" fmla="*/ 1083 w 2542152"/>
                <a:gd name="connsiteY4" fmla="*/ 300886 h 1123846"/>
                <a:gd name="connsiteX5" fmla="*/ 121399 w 2542152"/>
                <a:gd name="connsiteY5" fmla="*/ 445265 h 1123846"/>
                <a:gd name="connsiteX0" fmla="*/ 2542152 w 2542152"/>
                <a:gd name="connsiteY0" fmla="*/ 1128000 h 1128000"/>
                <a:gd name="connsiteX1" fmla="*/ 2277458 w 2542152"/>
                <a:gd name="connsiteY1" fmla="*/ 815179 h 1128000"/>
                <a:gd name="connsiteX2" fmla="*/ 1488186 w 2542152"/>
                <a:gd name="connsiteY2" fmla="*/ 69221 h 1128000"/>
                <a:gd name="connsiteX3" fmla="*/ 309091 w 2542152"/>
                <a:gd name="connsiteY3" fmla="*/ 69221 h 1128000"/>
                <a:gd name="connsiteX4" fmla="*/ 1083 w 2542152"/>
                <a:gd name="connsiteY4" fmla="*/ 305040 h 1128000"/>
                <a:gd name="connsiteX5" fmla="*/ 121399 w 2542152"/>
                <a:gd name="connsiteY5" fmla="*/ 449419 h 1128000"/>
                <a:gd name="connsiteX0" fmla="*/ 2542152 w 2542152"/>
                <a:gd name="connsiteY0" fmla="*/ 1128000 h 1128000"/>
                <a:gd name="connsiteX1" fmla="*/ 2277458 w 2542152"/>
                <a:gd name="connsiteY1" fmla="*/ 815179 h 1128000"/>
                <a:gd name="connsiteX2" fmla="*/ 1488186 w 2542152"/>
                <a:gd name="connsiteY2" fmla="*/ 69221 h 1128000"/>
                <a:gd name="connsiteX3" fmla="*/ 309091 w 2542152"/>
                <a:gd name="connsiteY3" fmla="*/ 69221 h 1128000"/>
                <a:gd name="connsiteX4" fmla="*/ 1083 w 2542152"/>
                <a:gd name="connsiteY4" fmla="*/ 305040 h 1128000"/>
                <a:gd name="connsiteX5" fmla="*/ 121399 w 2542152"/>
                <a:gd name="connsiteY5" fmla="*/ 449419 h 1128000"/>
                <a:gd name="connsiteX0" fmla="*/ 2542152 w 2542152"/>
                <a:gd name="connsiteY0" fmla="*/ 1120089 h 1120089"/>
                <a:gd name="connsiteX1" fmla="*/ 2277458 w 2542152"/>
                <a:gd name="connsiteY1" fmla="*/ 807268 h 1120089"/>
                <a:gd name="connsiteX2" fmla="*/ 1488186 w 2542152"/>
                <a:gd name="connsiteY2" fmla="*/ 61310 h 1120089"/>
                <a:gd name="connsiteX3" fmla="*/ 328342 w 2542152"/>
                <a:gd name="connsiteY3" fmla="*/ 80560 h 1120089"/>
                <a:gd name="connsiteX4" fmla="*/ 1083 w 2542152"/>
                <a:gd name="connsiteY4" fmla="*/ 297129 h 1120089"/>
                <a:gd name="connsiteX5" fmla="*/ 121399 w 2542152"/>
                <a:gd name="connsiteY5" fmla="*/ 441508 h 1120089"/>
                <a:gd name="connsiteX0" fmla="*/ 2542152 w 2542152"/>
                <a:gd name="connsiteY0" fmla="*/ 1121356 h 1121356"/>
                <a:gd name="connsiteX1" fmla="*/ 2277458 w 2542152"/>
                <a:gd name="connsiteY1" fmla="*/ 808535 h 1121356"/>
                <a:gd name="connsiteX2" fmla="*/ 1488186 w 2542152"/>
                <a:gd name="connsiteY2" fmla="*/ 62577 h 1121356"/>
                <a:gd name="connsiteX3" fmla="*/ 328342 w 2542152"/>
                <a:gd name="connsiteY3" fmla="*/ 81827 h 1121356"/>
                <a:gd name="connsiteX4" fmla="*/ 1083 w 2542152"/>
                <a:gd name="connsiteY4" fmla="*/ 298396 h 1121356"/>
                <a:gd name="connsiteX5" fmla="*/ 121399 w 2542152"/>
                <a:gd name="connsiteY5" fmla="*/ 442775 h 1121356"/>
                <a:gd name="connsiteX0" fmla="*/ 2542152 w 2542152"/>
                <a:gd name="connsiteY0" fmla="*/ 1121356 h 1121356"/>
                <a:gd name="connsiteX1" fmla="*/ 2277458 w 2542152"/>
                <a:gd name="connsiteY1" fmla="*/ 808535 h 1121356"/>
                <a:gd name="connsiteX2" fmla="*/ 1488186 w 2542152"/>
                <a:gd name="connsiteY2" fmla="*/ 62577 h 1121356"/>
                <a:gd name="connsiteX3" fmla="*/ 328342 w 2542152"/>
                <a:gd name="connsiteY3" fmla="*/ 81827 h 1121356"/>
                <a:gd name="connsiteX4" fmla="*/ 1083 w 2542152"/>
                <a:gd name="connsiteY4" fmla="*/ 298396 h 1121356"/>
                <a:gd name="connsiteX5" fmla="*/ 121399 w 2542152"/>
                <a:gd name="connsiteY5" fmla="*/ 442775 h 1121356"/>
                <a:gd name="connsiteX0" fmla="*/ 2542152 w 2542152"/>
                <a:gd name="connsiteY0" fmla="*/ 1121356 h 1121356"/>
                <a:gd name="connsiteX1" fmla="*/ 2277458 w 2542152"/>
                <a:gd name="connsiteY1" fmla="*/ 808535 h 1121356"/>
                <a:gd name="connsiteX2" fmla="*/ 1488186 w 2542152"/>
                <a:gd name="connsiteY2" fmla="*/ 62577 h 1121356"/>
                <a:gd name="connsiteX3" fmla="*/ 328342 w 2542152"/>
                <a:gd name="connsiteY3" fmla="*/ 81827 h 1121356"/>
                <a:gd name="connsiteX4" fmla="*/ 1083 w 2542152"/>
                <a:gd name="connsiteY4" fmla="*/ 298396 h 1121356"/>
                <a:gd name="connsiteX5" fmla="*/ 121399 w 2542152"/>
                <a:gd name="connsiteY5" fmla="*/ 442775 h 1121356"/>
                <a:gd name="connsiteX0" fmla="*/ 2542152 w 2542152"/>
                <a:gd name="connsiteY0" fmla="*/ 1090184 h 1090184"/>
                <a:gd name="connsiteX1" fmla="*/ 2277458 w 2542152"/>
                <a:gd name="connsiteY1" fmla="*/ 777363 h 1090184"/>
                <a:gd name="connsiteX2" fmla="*/ 1488186 w 2542152"/>
                <a:gd name="connsiteY2" fmla="*/ 31405 h 1090184"/>
                <a:gd name="connsiteX3" fmla="*/ 328342 w 2542152"/>
                <a:gd name="connsiteY3" fmla="*/ 50655 h 1090184"/>
                <a:gd name="connsiteX4" fmla="*/ 1083 w 2542152"/>
                <a:gd name="connsiteY4" fmla="*/ 267224 h 1090184"/>
                <a:gd name="connsiteX5" fmla="*/ 121399 w 2542152"/>
                <a:gd name="connsiteY5" fmla="*/ 411603 h 1090184"/>
                <a:gd name="connsiteX0" fmla="*/ 2542152 w 2542152"/>
                <a:gd name="connsiteY0" fmla="*/ 1090184 h 1090184"/>
                <a:gd name="connsiteX1" fmla="*/ 2277458 w 2542152"/>
                <a:gd name="connsiteY1" fmla="*/ 777363 h 1090184"/>
                <a:gd name="connsiteX2" fmla="*/ 1488186 w 2542152"/>
                <a:gd name="connsiteY2" fmla="*/ 31405 h 1090184"/>
                <a:gd name="connsiteX3" fmla="*/ 328342 w 2542152"/>
                <a:gd name="connsiteY3" fmla="*/ 50655 h 1090184"/>
                <a:gd name="connsiteX4" fmla="*/ 1083 w 2542152"/>
                <a:gd name="connsiteY4" fmla="*/ 267224 h 1090184"/>
                <a:gd name="connsiteX5" fmla="*/ 121399 w 2542152"/>
                <a:gd name="connsiteY5" fmla="*/ 411603 h 1090184"/>
                <a:gd name="connsiteX0" fmla="*/ 2542152 w 2542152"/>
                <a:gd name="connsiteY0" fmla="*/ 1096253 h 1096253"/>
                <a:gd name="connsiteX1" fmla="*/ 2277458 w 2542152"/>
                <a:gd name="connsiteY1" fmla="*/ 783432 h 1096253"/>
                <a:gd name="connsiteX2" fmla="*/ 1353432 w 2542152"/>
                <a:gd name="connsiteY2" fmla="*/ 27849 h 1096253"/>
                <a:gd name="connsiteX3" fmla="*/ 328342 w 2542152"/>
                <a:gd name="connsiteY3" fmla="*/ 56724 h 1096253"/>
                <a:gd name="connsiteX4" fmla="*/ 1083 w 2542152"/>
                <a:gd name="connsiteY4" fmla="*/ 273293 h 1096253"/>
                <a:gd name="connsiteX5" fmla="*/ 121399 w 2542152"/>
                <a:gd name="connsiteY5" fmla="*/ 417672 h 1096253"/>
                <a:gd name="connsiteX0" fmla="*/ 2542152 w 2542152"/>
                <a:gd name="connsiteY0" fmla="*/ 1110529 h 1110529"/>
                <a:gd name="connsiteX1" fmla="*/ 2277458 w 2542152"/>
                <a:gd name="connsiteY1" fmla="*/ 797708 h 1110529"/>
                <a:gd name="connsiteX2" fmla="*/ 1353432 w 2542152"/>
                <a:gd name="connsiteY2" fmla="*/ 42125 h 1110529"/>
                <a:gd name="connsiteX3" fmla="*/ 328342 w 2542152"/>
                <a:gd name="connsiteY3" fmla="*/ 71000 h 1110529"/>
                <a:gd name="connsiteX4" fmla="*/ 1083 w 2542152"/>
                <a:gd name="connsiteY4" fmla="*/ 287569 h 1110529"/>
                <a:gd name="connsiteX5" fmla="*/ 121399 w 2542152"/>
                <a:gd name="connsiteY5" fmla="*/ 431948 h 1110529"/>
                <a:gd name="connsiteX0" fmla="*/ 2542152 w 2542152"/>
                <a:gd name="connsiteY0" fmla="*/ 1144442 h 1144442"/>
                <a:gd name="connsiteX1" fmla="*/ 2277458 w 2542152"/>
                <a:gd name="connsiteY1" fmla="*/ 831621 h 1144442"/>
                <a:gd name="connsiteX2" fmla="*/ 1353432 w 2542152"/>
                <a:gd name="connsiteY2" fmla="*/ 76038 h 1144442"/>
                <a:gd name="connsiteX3" fmla="*/ 309091 w 2542152"/>
                <a:gd name="connsiteY3" fmla="*/ 95288 h 1144442"/>
                <a:gd name="connsiteX4" fmla="*/ 1083 w 2542152"/>
                <a:gd name="connsiteY4" fmla="*/ 321482 h 1144442"/>
                <a:gd name="connsiteX5" fmla="*/ 121399 w 2542152"/>
                <a:gd name="connsiteY5" fmla="*/ 465861 h 1144442"/>
                <a:gd name="connsiteX0" fmla="*/ 2541959 w 2541959"/>
                <a:gd name="connsiteY0" fmla="*/ 1144442 h 1144442"/>
                <a:gd name="connsiteX1" fmla="*/ 2277265 w 2541959"/>
                <a:gd name="connsiteY1" fmla="*/ 831621 h 1144442"/>
                <a:gd name="connsiteX2" fmla="*/ 1353239 w 2541959"/>
                <a:gd name="connsiteY2" fmla="*/ 76038 h 1144442"/>
                <a:gd name="connsiteX3" fmla="*/ 308898 w 2541959"/>
                <a:gd name="connsiteY3" fmla="*/ 95288 h 1144442"/>
                <a:gd name="connsiteX4" fmla="*/ 890 w 2541959"/>
                <a:gd name="connsiteY4" fmla="*/ 321482 h 1144442"/>
                <a:gd name="connsiteX5" fmla="*/ 140456 w 2541959"/>
                <a:gd name="connsiteY5" fmla="*/ 470674 h 1144442"/>
                <a:gd name="connsiteX0" fmla="*/ 2541959 w 2541959"/>
                <a:gd name="connsiteY0" fmla="*/ 1144442 h 1144442"/>
                <a:gd name="connsiteX1" fmla="*/ 2277265 w 2541959"/>
                <a:gd name="connsiteY1" fmla="*/ 831621 h 1144442"/>
                <a:gd name="connsiteX2" fmla="*/ 1353239 w 2541959"/>
                <a:gd name="connsiteY2" fmla="*/ 76038 h 1144442"/>
                <a:gd name="connsiteX3" fmla="*/ 308898 w 2541959"/>
                <a:gd name="connsiteY3" fmla="*/ 95288 h 1144442"/>
                <a:gd name="connsiteX4" fmla="*/ 890 w 2541959"/>
                <a:gd name="connsiteY4" fmla="*/ 321482 h 1144442"/>
                <a:gd name="connsiteX5" fmla="*/ 140456 w 2541959"/>
                <a:gd name="connsiteY5" fmla="*/ 470674 h 1144442"/>
                <a:gd name="connsiteX0" fmla="*/ 2549067 w 2549067"/>
                <a:gd name="connsiteY0" fmla="*/ 1144442 h 1144442"/>
                <a:gd name="connsiteX1" fmla="*/ 2284373 w 2549067"/>
                <a:gd name="connsiteY1" fmla="*/ 831621 h 1144442"/>
                <a:gd name="connsiteX2" fmla="*/ 1360347 w 2549067"/>
                <a:gd name="connsiteY2" fmla="*/ 76038 h 1144442"/>
                <a:gd name="connsiteX3" fmla="*/ 316006 w 2549067"/>
                <a:gd name="connsiteY3" fmla="*/ 95288 h 1144442"/>
                <a:gd name="connsiteX4" fmla="*/ 7998 w 2549067"/>
                <a:gd name="connsiteY4" fmla="*/ 321482 h 1144442"/>
                <a:gd name="connsiteX5" fmla="*/ 147564 w 2549067"/>
                <a:gd name="connsiteY5" fmla="*/ 470674 h 1144442"/>
                <a:gd name="connsiteX0" fmla="*/ 2530309 w 2530309"/>
                <a:gd name="connsiteY0" fmla="*/ 1126668 h 1126668"/>
                <a:gd name="connsiteX1" fmla="*/ 2265615 w 2530309"/>
                <a:gd name="connsiteY1" fmla="*/ 813847 h 1126668"/>
                <a:gd name="connsiteX2" fmla="*/ 1341589 w 2530309"/>
                <a:gd name="connsiteY2" fmla="*/ 58264 h 1126668"/>
                <a:gd name="connsiteX3" fmla="*/ 297248 w 2530309"/>
                <a:gd name="connsiteY3" fmla="*/ 77514 h 1126668"/>
                <a:gd name="connsiteX4" fmla="*/ 9118 w 2530309"/>
                <a:gd name="connsiteY4" fmla="*/ 290455 h 1126668"/>
                <a:gd name="connsiteX5" fmla="*/ 128806 w 2530309"/>
                <a:gd name="connsiteY5" fmla="*/ 452900 h 1126668"/>
                <a:gd name="connsiteX0" fmla="*/ 2536092 w 2536092"/>
                <a:gd name="connsiteY0" fmla="*/ 1126668 h 1126668"/>
                <a:gd name="connsiteX1" fmla="*/ 2271398 w 2536092"/>
                <a:gd name="connsiteY1" fmla="*/ 813847 h 1126668"/>
                <a:gd name="connsiteX2" fmla="*/ 1347372 w 2536092"/>
                <a:gd name="connsiteY2" fmla="*/ 58264 h 1126668"/>
                <a:gd name="connsiteX3" fmla="*/ 303031 w 2536092"/>
                <a:gd name="connsiteY3" fmla="*/ 77514 h 1126668"/>
                <a:gd name="connsiteX4" fmla="*/ 14901 w 2536092"/>
                <a:gd name="connsiteY4" fmla="*/ 290455 h 1126668"/>
                <a:gd name="connsiteX5" fmla="*/ 134589 w 2536092"/>
                <a:gd name="connsiteY5" fmla="*/ 452900 h 1126668"/>
                <a:gd name="connsiteX0" fmla="*/ 2529676 w 2529676"/>
                <a:gd name="connsiteY0" fmla="*/ 1119023 h 1119023"/>
                <a:gd name="connsiteX1" fmla="*/ 2264982 w 2529676"/>
                <a:gd name="connsiteY1" fmla="*/ 806202 h 1119023"/>
                <a:gd name="connsiteX2" fmla="*/ 1340956 w 2529676"/>
                <a:gd name="connsiteY2" fmla="*/ 50619 h 1119023"/>
                <a:gd name="connsiteX3" fmla="*/ 362875 w 2529676"/>
                <a:gd name="connsiteY3" fmla="*/ 93060 h 1119023"/>
                <a:gd name="connsiteX4" fmla="*/ 8485 w 2529676"/>
                <a:gd name="connsiteY4" fmla="*/ 282810 h 1119023"/>
                <a:gd name="connsiteX5" fmla="*/ 128173 w 2529676"/>
                <a:gd name="connsiteY5" fmla="*/ 445255 h 1119023"/>
                <a:gd name="connsiteX0" fmla="*/ 2529676 w 2529676"/>
                <a:gd name="connsiteY0" fmla="*/ 1126335 h 1126335"/>
                <a:gd name="connsiteX1" fmla="*/ 2264982 w 2529676"/>
                <a:gd name="connsiteY1" fmla="*/ 813514 h 1126335"/>
                <a:gd name="connsiteX2" fmla="*/ 1340956 w 2529676"/>
                <a:gd name="connsiteY2" fmla="*/ 57931 h 1126335"/>
                <a:gd name="connsiteX3" fmla="*/ 362875 w 2529676"/>
                <a:gd name="connsiteY3" fmla="*/ 100372 h 1126335"/>
                <a:gd name="connsiteX4" fmla="*/ 8485 w 2529676"/>
                <a:gd name="connsiteY4" fmla="*/ 290122 h 1126335"/>
                <a:gd name="connsiteX5" fmla="*/ 128173 w 2529676"/>
                <a:gd name="connsiteY5" fmla="*/ 452567 h 1126335"/>
                <a:gd name="connsiteX0" fmla="*/ 2529676 w 2529676"/>
                <a:gd name="connsiteY0" fmla="*/ 1126335 h 1126335"/>
                <a:gd name="connsiteX1" fmla="*/ 2264982 w 2529676"/>
                <a:gd name="connsiteY1" fmla="*/ 813514 h 1126335"/>
                <a:gd name="connsiteX2" fmla="*/ 1340956 w 2529676"/>
                <a:gd name="connsiteY2" fmla="*/ 57931 h 1126335"/>
                <a:gd name="connsiteX3" fmla="*/ 362875 w 2529676"/>
                <a:gd name="connsiteY3" fmla="*/ 100372 h 1126335"/>
                <a:gd name="connsiteX4" fmla="*/ 8485 w 2529676"/>
                <a:gd name="connsiteY4" fmla="*/ 290122 h 1126335"/>
                <a:gd name="connsiteX5" fmla="*/ 128173 w 2529676"/>
                <a:gd name="connsiteY5" fmla="*/ 452567 h 1126335"/>
                <a:gd name="connsiteX0" fmla="*/ 2529676 w 2529676"/>
                <a:gd name="connsiteY0" fmla="*/ 1126335 h 1126335"/>
                <a:gd name="connsiteX1" fmla="*/ 2264982 w 2529676"/>
                <a:gd name="connsiteY1" fmla="*/ 813514 h 1126335"/>
                <a:gd name="connsiteX2" fmla="*/ 1340956 w 2529676"/>
                <a:gd name="connsiteY2" fmla="*/ 57931 h 1126335"/>
                <a:gd name="connsiteX3" fmla="*/ 362875 w 2529676"/>
                <a:gd name="connsiteY3" fmla="*/ 100372 h 1126335"/>
                <a:gd name="connsiteX4" fmla="*/ 8485 w 2529676"/>
                <a:gd name="connsiteY4" fmla="*/ 290122 h 1126335"/>
                <a:gd name="connsiteX5" fmla="*/ 128173 w 2529676"/>
                <a:gd name="connsiteY5" fmla="*/ 452567 h 1126335"/>
                <a:gd name="connsiteX0" fmla="*/ 2529676 w 2529676"/>
                <a:gd name="connsiteY0" fmla="*/ 1126335 h 1126335"/>
                <a:gd name="connsiteX1" fmla="*/ 2264982 w 2529676"/>
                <a:gd name="connsiteY1" fmla="*/ 813514 h 1126335"/>
                <a:gd name="connsiteX2" fmla="*/ 1340956 w 2529676"/>
                <a:gd name="connsiteY2" fmla="*/ 57931 h 1126335"/>
                <a:gd name="connsiteX3" fmla="*/ 362875 w 2529676"/>
                <a:gd name="connsiteY3" fmla="*/ 100372 h 1126335"/>
                <a:gd name="connsiteX4" fmla="*/ 8485 w 2529676"/>
                <a:gd name="connsiteY4" fmla="*/ 290122 h 1126335"/>
                <a:gd name="connsiteX5" fmla="*/ 128173 w 2529676"/>
                <a:gd name="connsiteY5" fmla="*/ 452567 h 1126335"/>
                <a:gd name="connsiteX0" fmla="*/ 2529676 w 2529676"/>
                <a:gd name="connsiteY0" fmla="*/ 1119728 h 1119728"/>
                <a:gd name="connsiteX1" fmla="*/ 2158965 w 2529676"/>
                <a:gd name="connsiteY1" fmla="*/ 717455 h 1119728"/>
                <a:gd name="connsiteX2" fmla="*/ 1340956 w 2529676"/>
                <a:gd name="connsiteY2" fmla="*/ 51324 h 1119728"/>
                <a:gd name="connsiteX3" fmla="*/ 362875 w 2529676"/>
                <a:gd name="connsiteY3" fmla="*/ 93765 h 1119728"/>
                <a:gd name="connsiteX4" fmla="*/ 8485 w 2529676"/>
                <a:gd name="connsiteY4" fmla="*/ 283515 h 1119728"/>
                <a:gd name="connsiteX5" fmla="*/ 128173 w 2529676"/>
                <a:gd name="connsiteY5" fmla="*/ 445960 h 1119728"/>
                <a:gd name="connsiteX0" fmla="*/ 2529676 w 2529676"/>
                <a:gd name="connsiteY0" fmla="*/ 1119728 h 1119728"/>
                <a:gd name="connsiteX1" fmla="*/ 2158965 w 2529676"/>
                <a:gd name="connsiteY1" fmla="*/ 717455 h 1119728"/>
                <a:gd name="connsiteX2" fmla="*/ 1340956 w 2529676"/>
                <a:gd name="connsiteY2" fmla="*/ 51324 h 1119728"/>
                <a:gd name="connsiteX3" fmla="*/ 362875 w 2529676"/>
                <a:gd name="connsiteY3" fmla="*/ 93765 h 1119728"/>
                <a:gd name="connsiteX4" fmla="*/ 8485 w 2529676"/>
                <a:gd name="connsiteY4" fmla="*/ 283515 h 1119728"/>
                <a:gd name="connsiteX5" fmla="*/ 128173 w 2529676"/>
                <a:gd name="connsiteY5" fmla="*/ 445960 h 1119728"/>
                <a:gd name="connsiteX0" fmla="*/ 2493254 w 2493254"/>
                <a:gd name="connsiteY0" fmla="*/ 1113084 h 1113084"/>
                <a:gd name="connsiteX1" fmla="*/ 2122543 w 2493254"/>
                <a:gd name="connsiteY1" fmla="*/ 710811 h 1113084"/>
                <a:gd name="connsiteX2" fmla="*/ 1304534 w 2493254"/>
                <a:gd name="connsiteY2" fmla="*/ 44680 h 1113084"/>
                <a:gd name="connsiteX3" fmla="*/ 326453 w 2493254"/>
                <a:gd name="connsiteY3" fmla="*/ 87121 h 1113084"/>
                <a:gd name="connsiteX4" fmla="*/ 11819 w 2493254"/>
                <a:gd name="connsiteY4" fmla="*/ 296749 h 1113084"/>
                <a:gd name="connsiteX5" fmla="*/ 91751 w 2493254"/>
                <a:gd name="connsiteY5" fmla="*/ 439316 h 1113084"/>
                <a:gd name="connsiteX0" fmla="*/ 2460413 w 2460413"/>
                <a:gd name="connsiteY0" fmla="*/ 1111881 h 1111881"/>
                <a:gd name="connsiteX1" fmla="*/ 2089702 w 2460413"/>
                <a:gd name="connsiteY1" fmla="*/ 709608 h 1111881"/>
                <a:gd name="connsiteX2" fmla="*/ 1271693 w 2460413"/>
                <a:gd name="connsiteY2" fmla="*/ 43477 h 1111881"/>
                <a:gd name="connsiteX3" fmla="*/ 293612 w 2460413"/>
                <a:gd name="connsiteY3" fmla="*/ 85918 h 1111881"/>
                <a:gd name="connsiteX4" fmla="*/ 18735 w 2460413"/>
                <a:gd name="connsiteY4" fmla="*/ 259102 h 1111881"/>
                <a:gd name="connsiteX5" fmla="*/ 58910 w 2460413"/>
                <a:gd name="connsiteY5" fmla="*/ 438113 h 1111881"/>
                <a:gd name="connsiteX0" fmla="*/ 2453322 w 2453322"/>
                <a:gd name="connsiteY0" fmla="*/ 1112203 h 1112203"/>
                <a:gd name="connsiteX1" fmla="*/ 2082611 w 2453322"/>
                <a:gd name="connsiteY1" fmla="*/ 709930 h 1112203"/>
                <a:gd name="connsiteX2" fmla="*/ 1264602 w 2453322"/>
                <a:gd name="connsiteY2" fmla="*/ 43799 h 1112203"/>
                <a:gd name="connsiteX3" fmla="*/ 286521 w 2453322"/>
                <a:gd name="connsiteY3" fmla="*/ 86240 h 1112203"/>
                <a:gd name="connsiteX4" fmla="*/ 21583 w 2453322"/>
                <a:gd name="connsiteY4" fmla="*/ 269363 h 1112203"/>
                <a:gd name="connsiteX5" fmla="*/ 51819 w 2453322"/>
                <a:gd name="connsiteY5" fmla="*/ 438435 h 1112203"/>
                <a:gd name="connsiteX0" fmla="*/ 2457207 w 2457207"/>
                <a:gd name="connsiteY0" fmla="*/ 1113206 h 1113206"/>
                <a:gd name="connsiteX1" fmla="*/ 2086496 w 2457207"/>
                <a:gd name="connsiteY1" fmla="*/ 710933 h 1113206"/>
                <a:gd name="connsiteX2" fmla="*/ 1268487 w 2457207"/>
                <a:gd name="connsiteY2" fmla="*/ 44802 h 1113206"/>
                <a:gd name="connsiteX3" fmla="*/ 343415 w 2457207"/>
                <a:gd name="connsiteY3" fmla="*/ 83930 h 1113206"/>
                <a:gd name="connsiteX4" fmla="*/ 25468 w 2457207"/>
                <a:gd name="connsiteY4" fmla="*/ 270366 h 1113206"/>
                <a:gd name="connsiteX5" fmla="*/ 55704 w 2457207"/>
                <a:gd name="connsiteY5" fmla="*/ 439438 h 1113206"/>
                <a:gd name="connsiteX0" fmla="*/ 2457207 w 2457207"/>
                <a:gd name="connsiteY0" fmla="*/ 1113883 h 1113883"/>
                <a:gd name="connsiteX1" fmla="*/ 2086496 w 2457207"/>
                <a:gd name="connsiteY1" fmla="*/ 711610 h 1113883"/>
                <a:gd name="connsiteX2" fmla="*/ 1268487 w 2457207"/>
                <a:gd name="connsiteY2" fmla="*/ 45479 h 1113883"/>
                <a:gd name="connsiteX3" fmla="*/ 343415 w 2457207"/>
                <a:gd name="connsiteY3" fmla="*/ 84607 h 1113883"/>
                <a:gd name="connsiteX4" fmla="*/ 25468 w 2457207"/>
                <a:gd name="connsiteY4" fmla="*/ 271043 h 1113883"/>
                <a:gd name="connsiteX5" fmla="*/ 55704 w 2457207"/>
                <a:gd name="connsiteY5" fmla="*/ 440115 h 1113883"/>
                <a:gd name="connsiteX0" fmla="*/ 2457207 w 2457207"/>
                <a:gd name="connsiteY0" fmla="*/ 1117495 h 1117495"/>
                <a:gd name="connsiteX1" fmla="*/ 2086496 w 2457207"/>
                <a:gd name="connsiteY1" fmla="*/ 715222 h 1117495"/>
                <a:gd name="connsiteX2" fmla="*/ 1268487 w 2457207"/>
                <a:gd name="connsiteY2" fmla="*/ 49091 h 1117495"/>
                <a:gd name="connsiteX3" fmla="*/ 343415 w 2457207"/>
                <a:gd name="connsiteY3" fmla="*/ 88219 h 1117495"/>
                <a:gd name="connsiteX4" fmla="*/ 25468 w 2457207"/>
                <a:gd name="connsiteY4" fmla="*/ 274655 h 1117495"/>
                <a:gd name="connsiteX5" fmla="*/ 55704 w 2457207"/>
                <a:gd name="connsiteY5" fmla="*/ 443727 h 1117495"/>
                <a:gd name="connsiteX0" fmla="*/ 2457207 w 2457207"/>
                <a:gd name="connsiteY0" fmla="*/ 1489257 h 1489257"/>
                <a:gd name="connsiteX1" fmla="*/ 2086496 w 2457207"/>
                <a:gd name="connsiteY1" fmla="*/ 1086984 h 1489257"/>
                <a:gd name="connsiteX2" fmla="*/ 943231 w 2457207"/>
                <a:gd name="connsiteY2" fmla="*/ 15817 h 1489257"/>
                <a:gd name="connsiteX3" fmla="*/ 343415 w 2457207"/>
                <a:gd name="connsiteY3" fmla="*/ 459981 h 1489257"/>
                <a:gd name="connsiteX4" fmla="*/ 25468 w 2457207"/>
                <a:gd name="connsiteY4" fmla="*/ 646417 h 1489257"/>
                <a:gd name="connsiteX5" fmla="*/ 55704 w 2457207"/>
                <a:gd name="connsiteY5" fmla="*/ 815489 h 1489257"/>
                <a:gd name="connsiteX0" fmla="*/ 2478921 w 2478921"/>
                <a:gd name="connsiteY0" fmla="*/ 1566884 h 1566884"/>
                <a:gd name="connsiteX1" fmla="*/ 2108210 w 2478921"/>
                <a:gd name="connsiteY1" fmla="*/ 1164611 h 1566884"/>
                <a:gd name="connsiteX2" fmla="*/ 964945 w 2478921"/>
                <a:gd name="connsiteY2" fmla="*/ 93444 h 1566884"/>
                <a:gd name="connsiteX3" fmla="*/ 659701 w 2478921"/>
                <a:gd name="connsiteY3" fmla="*/ 126435 h 1566884"/>
                <a:gd name="connsiteX4" fmla="*/ 47182 w 2478921"/>
                <a:gd name="connsiteY4" fmla="*/ 724044 h 1566884"/>
                <a:gd name="connsiteX5" fmla="*/ 77418 w 2478921"/>
                <a:gd name="connsiteY5" fmla="*/ 893116 h 1566884"/>
                <a:gd name="connsiteX0" fmla="*/ 2478921 w 2478921"/>
                <a:gd name="connsiteY0" fmla="*/ 1547571 h 1547571"/>
                <a:gd name="connsiteX1" fmla="*/ 2108210 w 2478921"/>
                <a:gd name="connsiteY1" fmla="*/ 1145298 h 1547571"/>
                <a:gd name="connsiteX2" fmla="*/ 964945 w 2478921"/>
                <a:gd name="connsiteY2" fmla="*/ 74131 h 1547571"/>
                <a:gd name="connsiteX3" fmla="*/ 659701 w 2478921"/>
                <a:gd name="connsiteY3" fmla="*/ 107122 h 1547571"/>
                <a:gd name="connsiteX4" fmla="*/ 47182 w 2478921"/>
                <a:gd name="connsiteY4" fmla="*/ 704731 h 1547571"/>
                <a:gd name="connsiteX5" fmla="*/ 77418 w 2478921"/>
                <a:gd name="connsiteY5" fmla="*/ 873803 h 1547571"/>
                <a:gd name="connsiteX0" fmla="*/ 2478921 w 2478921"/>
                <a:gd name="connsiteY0" fmla="*/ 1475303 h 1475303"/>
                <a:gd name="connsiteX1" fmla="*/ 2108210 w 2478921"/>
                <a:gd name="connsiteY1" fmla="*/ 1073030 h 1475303"/>
                <a:gd name="connsiteX2" fmla="*/ 964945 w 2478921"/>
                <a:gd name="connsiteY2" fmla="*/ 1863 h 1475303"/>
                <a:gd name="connsiteX3" fmla="*/ 659701 w 2478921"/>
                <a:gd name="connsiteY3" fmla="*/ 34854 h 1475303"/>
                <a:gd name="connsiteX4" fmla="*/ 47182 w 2478921"/>
                <a:gd name="connsiteY4" fmla="*/ 632463 h 1475303"/>
                <a:gd name="connsiteX5" fmla="*/ 77418 w 2478921"/>
                <a:gd name="connsiteY5" fmla="*/ 801535 h 1475303"/>
                <a:gd name="connsiteX0" fmla="*/ 2478921 w 2478921"/>
                <a:gd name="connsiteY0" fmla="*/ 1477630 h 1477630"/>
                <a:gd name="connsiteX1" fmla="*/ 2108210 w 2478921"/>
                <a:gd name="connsiteY1" fmla="*/ 1075357 h 1477630"/>
                <a:gd name="connsiteX2" fmla="*/ 964945 w 2478921"/>
                <a:gd name="connsiteY2" fmla="*/ 4190 h 1477630"/>
                <a:gd name="connsiteX3" fmla="*/ 659701 w 2478921"/>
                <a:gd name="connsiteY3" fmla="*/ 37181 h 1477630"/>
                <a:gd name="connsiteX4" fmla="*/ 47182 w 2478921"/>
                <a:gd name="connsiteY4" fmla="*/ 634790 h 1477630"/>
                <a:gd name="connsiteX5" fmla="*/ 77418 w 2478921"/>
                <a:gd name="connsiteY5" fmla="*/ 803862 h 1477630"/>
                <a:gd name="connsiteX0" fmla="*/ 2478921 w 2478921"/>
                <a:gd name="connsiteY0" fmla="*/ 1440449 h 1440449"/>
                <a:gd name="connsiteX1" fmla="*/ 2108210 w 2478921"/>
                <a:gd name="connsiteY1" fmla="*/ 1038176 h 1440449"/>
                <a:gd name="connsiteX2" fmla="*/ 659701 w 2478921"/>
                <a:gd name="connsiteY2" fmla="*/ 0 h 1440449"/>
                <a:gd name="connsiteX3" fmla="*/ 47182 w 2478921"/>
                <a:gd name="connsiteY3" fmla="*/ 597609 h 1440449"/>
                <a:gd name="connsiteX4" fmla="*/ 77418 w 2478921"/>
                <a:gd name="connsiteY4" fmla="*/ 766681 h 1440449"/>
                <a:gd name="connsiteX0" fmla="*/ 2493438 w 2493438"/>
                <a:gd name="connsiteY0" fmla="*/ 1520229 h 1520229"/>
                <a:gd name="connsiteX1" fmla="*/ 2122727 w 2493438"/>
                <a:gd name="connsiteY1" fmla="*/ 1117956 h 1520229"/>
                <a:gd name="connsiteX2" fmla="*/ 870599 w 2493438"/>
                <a:gd name="connsiteY2" fmla="*/ 0 h 1520229"/>
                <a:gd name="connsiteX3" fmla="*/ 61699 w 2493438"/>
                <a:gd name="connsiteY3" fmla="*/ 677389 h 1520229"/>
                <a:gd name="connsiteX4" fmla="*/ 91935 w 2493438"/>
                <a:gd name="connsiteY4" fmla="*/ 846461 h 1520229"/>
                <a:gd name="connsiteX0" fmla="*/ 2493438 w 2493438"/>
                <a:gd name="connsiteY0" fmla="*/ 1520229 h 1520229"/>
                <a:gd name="connsiteX1" fmla="*/ 2122727 w 2493438"/>
                <a:gd name="connsiteY1" fmla="*/ 1117956 h 1520229"/>
                <a:gd name="connsiteX2" fmla="*/ 870599 w 2493438"/>
                <a:gd name="connsiteY2" fmla="*/ 0 h 1520229"/>
                <a:gd name="connsiteX3" fmla="*/ 61699 w 2493438"/>
                <a:gd name="connsiteY3" fmla="*/ 677389 h 1520229"/>
                <a:gd name="connsiteX4" fmla="*/ 91935 w 2493438"/>
                <a:gd name="connsiteY4" fmla="*/ 846461 h 1520229"/>
                <a:gd name="connsiteX0" fmla="*/ 2494800 w 2494800"/>
                <a:gd name="connsiteY0" fmla="*/ 1495683 h 1495683"/>
                <a:gd name="connsiteX1" fmla="*/ 2124089 w 2494800"/>
                <a:gd name="connsiteY1" fmla="*/ 1093410 h 1495683"/>
                <a:gd name="connsiteX2" fmla="*/ 890372 w 2494800"/>
                <a:gd name="connsiteY2" fmla="*/ 1 h 1495683"/>
                <a:gd name="connsiteX3" fmla="*/ 63061 w 2494800"/>
                <a:gd name="connsiteY3" fmla="*/ 652843 h 1495683"/>
                <a:gd name="connsiteX4" fmla="*/ 93297 w 2494800"/>
                <a:gd name="connsiteY4" fmla="*/ 821915 h 1495683"/>
                <a:gd name="connsiteX0" fmla="*/ 2494800 w 2494800"/>
                <a:gd name="connsiteY0" fmla="*/ 1499917 h 1499917"/>
                <a:gd name="connsiteX1" fmla="*/ 2124089 w 2494800"/>
                <a:gd name="connsiteY1" fmla="*/ 1097644 h 1499917"/>
                <a:gd name="connsiteX2" fmla="*/ 890372 w 2494800"/>
                <a:gd name="connsiteY2" fmla="*/ 4235 h 1499917"/>
                <a:gd name="connsiteX3" fmla="*/ 63061 w 2494800"/>
                <a:gd name="connsiteY3" fmla="*/ 657077 h 1499917"/>
                <a:gd name="connsiteX4" fmla="*/ 93297 w 2494800"/>
                <a:gd name="connsiteY4" fmla="*/ 826149 h 1499917"/>
                <a:gd name="connsiteX0" fmla="*/ 2494800 w 2494800"/>
                <a:gd name="connsiteY0" fmla="*/ 1499917 h 1499917"/>
                <a:gd name="connsiteX1" fmla="*/ 2124089 w 2494800"/>
                <a:gd name="connsiteY1" fmla="*/ 1097644 h 1499917"/>
                <a:gd name="connsiteX2" fmla="*/ 890372 w 2494800"/>
                <a:gd name="connsiteY2" fmla="*/ 4235 h 1499917"/>
                <a:gd name="connsiteX3" fmla="*/ 63061 w 2494800"/>
                <a:gd name="connsiteY3" fmla="*/ 657077 h 1499917"/>
                <a:gd name="connsiteX4" fmla="*/ 93297 w 2494800"/>
                <a:gd name="connsiteY4" fmla="*/ 826149 h 1499917"/>
                <a:gd name="connsiteX0" fmla="*/ 2494800 w 2494800"/>
                <a:gd name="connsiteY0" fmla="*/ 1495724 h 1495724"/>
                <a:gd name="connsiteX1" fmla="*/ 2124089 w 2494800"/>
                <a:gd name="connsiteY1" fmla="*/ 1093451 h 1495724"/>
                <a:gd name="connsiteX2" fmla="*/ 890372 w 2494800"/>
                <a:gd name="connsiteY2" fmla="*/ 42 h 1495724"/>
                <a:gd name="connsiteX3" fmla="*/ 63061 w 2494800"/>
                <a:gd name="connsiteY3" fmla="*/ 652884 h 1495724"/>
                <a:gd name="connsiteX4" fmla="*/ 93297 w 2494800"/>
                <a:gd name="connsiteY4" fmla="*/ 821956 h 1495724"/>
                <a:gd name="connsiteX0" fmla="*/ 2494800 w 2494800"/>
                <a:gd name="connsiteY0" fmla="*/ 1495724 h 1495724"/>
                <a:gd name="connsiteX1" fmla="*/ 2124089 w 2494800"/>
                <a:gd name="connsiteY1" fmla="*/ 1093451 h 1495724"/>
                <a:gd name="connsiteX2" fmla="*/ 890372 w 2494800"/>
                <a:gd name="connsiteY2" fmla="*/ 42 h 1495724"/>
                <a:gd name="connsiteX3" fmla="*/ 63061 w 2494800"/>
                <a:gd name="connsiteY3" fmla="*/ 652884 h 1495724"/>
                <a:gd name="connsiteX4" fmla="*/ 93297 w 2494800"/>
                <a:gd name="connsiteY4" fmla="*/ 821956 h 1495724"/>
                <a:gd name="connsiteX0" fmla="*/ 2494800 w 2494800"/>
                <a:gd name="connsiteY0" fmla="*/ 1532542 h 1532542"/>
                <a:gd name="connsiteX1" fmla="*/ 2124089 w 2494800"/>
                <a:gd name="connsiteY1" fmla="*/ 1130269 h 1532542"/>
                <a:gd name="connsiteX2" fmla="*/ 890372 w 2494800"/>
                <a:gd name="connsiteY2" fmla="*/ 38 h 1532542"/>
                <a:gd name="connsiteX3" fmla="*/ 63061 w 2494800"/>
                <a:gd name="connsiteY3" fmla="*/ 689702 h 1532542"/>
                <a:gd name="connsiteX4" fmla="*/ 93297 w 2494800"/>
                <a:gd name="connsiteY4" fmla="*/ 858774 h 1532542"/>
                <a:gd name="connsiteX0" fmla="*/ 2493439 w 2493439"/>
                <a:gd name="connsiteY0" fmla="*/ 1483451 h 1483451"/>
                <a:gd name="connsiteX1" fmla="*/ 2122728 w 2493439"/>
                <a:gd name="connsiteY1" fmla="*/ 1081178 h 1483451"/>
                <a:gd name="connsiteX2" fmla="*/ 870600 w 2493439"/>
                <a:gd name="connsiteY2" fmla="*/ 42 h 1483451"/>
                <a:gd name="connsiteX3" fmla="*/ 61700 w 2493439"/>
                <a:gd name="connsiteY3" fmla="*/ 640611 h 1483451"/>
                <a:gd name="connsiteX4" fmla="*/ 91936 w 2493439"/>
                <a:gd name="connsiteY4" fmla="*/ 809683 h 1483451"/>
                <a:gd name="connsiteX0" fmla="*/ 2420012 w 2420012"/>
                <a:gd name="connsiteY0" fmla="*/ 1497889 h 1497889"/>
                <a:gd name="connsiteX1" fmla="*/ 2049301 w 2420012"/>
                <a:gd name="connsiteY1" fmla="*/ 1095616 h 1497889"/>
                <a:gd name="connsiteX2" fmla="*/ 797173 w 2420012"/>
                <a:gd name="connsiteY2" fmla="*/ 14480 h 1497889"/>
                <a:gd name="connsiteX3" fmla="*/ 160106 w 2420012"/>
                <a:gd name="connsiteY3" fmla="*/ 495490 h 1497889"/>
                <a:gd name="connsiteX4" fmla="*/ 18509 w 2420012"/>
                <a:gd name="connsiteY4" fmla="*/ 824121 h 1497889"/>
                <a:gd name="connsiteX0" fmla="*/ 2420012 w 2420012"/>
                <a:gd name="connsiteY0" fmla="*/ 1483505 h 1483505"/>
                <a:gd name="connsiteX1" fmla="*/ 2049301 w 2420012"/>
                <a:gd name="connsiteY1" fmla="*/ 1081232 h 1483505"/>
                <a:gd name="connsiteX2" fmla="*/ 797173 w 2420012"/>
                <a:gd name="connsiteY2" fmla="*/ 96 h 1483505"/>
                <a:gd name="connsiteX3" fmla="*/ 160106 w 2420012"/>
                <a:gd name="connsiteY3" fmla="*/ 481106 h 1483505"/>
                <a:gd name="connsiteX4" fmla="*/ 18509 w 2420012"/>
                <a:gd name="connsiteY4" fmla="*/ 809737 h 1483505"/>
                <a:gd name="connsiteX0" fmla="*/ 2420012 w 2420012"/>
                <a:gd name="connsiteY0" fmla="*/ 1483505 h 1483505"/>
                <a:gd name="connsiteX1" fmla="*/ 2049301 w 2420012"/>
                <a:gd name="connsiteY1" fmla="*/ 1081232 h 1483505"/>
                <a:gd name="connsiteX2" fmla="*/ 797173 w 2420012"/>
                <a:gd name="connsiteY2" fmla="*/ 96 h 1483505"/>
                <a:gd name="connsiteX3" fmla="*/ 160106 w 2420012"/>
                <a:gd name="connsiteY3" fmla="*/ 481106 h 1483505"/>
                <a:gd name="connsiteX4" fmla="*/ 18509 w 2420012"/>
                <a:gd name="connsiteY4" fmla="*/ 809737 h 1483505"/>
                <a:gd name="connsiteX0" fmla="*/ 2420012 w 2420012"/>
                <a:gd name="connsiteY0" fmla="*/ 1483426 h 1483426"/>
                <a:gd name="connsiteX1" fmla="*/ 2049301 w 2420012"/>
                <a:gd name="connsiteY1" fmla="*/ 1081153 h 1483426"/>
                <a:gd name="connsiteX2" fmla="*/ 797173 w 2420012"/>
                <a:gd name="connsiteY2" fmla="*/ 17 h 1483426"/>
                <a:gd name="connsiteX3" fmla="*/ 160106 w 2420012"/>
                <a:gd name="connsiteY3" fmla="*/ 481027 h 1483426"/>
                <a:gd name="connsiteX4" fmla="*/ 18509 w 2420012"/>
                <a:gd name="connsiteY4" fmla="*/ 809658 h 148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0012" h="1483426">
                  <a:moveTo>
                    <a:pt x="2420012" y="1483426"/>
                  </a:moveTo>
                  <a:cubicBezTo>
                    <a:pt x="2401354" y="1286387"/>
                    <a:pt x="2137532" y="1185427"/>
                    <a:pt x="2049301" y="1081153"/>
                  </a:cubicBezTo>
                  <a:cubicBezTo>
                    <a:pt x="1746098" y="841078"/>
                    <a:pt x="952480" y="-4290"/>
                    <a:pt x="797173" y="17"/>
                  </a:cubicBezTo>
                  <a:cubicBezTo>
                    <a:pt x="641866" y="4324"/>
                    <a:pt x="289883" y="346087"/>
                    <a:pt x="160106" y="481027"/>
                  </a:cubicBezTo>
                  <a:cubicBezTo>
                    <a:pt x="30329" y="615967"/>
                    <a:pt x="-34430" y="756719"/>
                    <a:pt x="18509" y="809658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CF6F100-C0B5-0946-A36E-9908CD4367CD}"/>
              </a:ext>
            </a:extLst>
          </p:cNvPr>
          <p:cNvGrpSpPr/>
          <p:nvPr/>
        </p:nvGrpSpPr>
        <p:grpSpPr>
          <a:xfrm>
            <a:off x="1377841" y="4315992"/>
            <a:ext cx="446640" cy="251686"/>
            <a:chOff x="3668110" y="2448910"/>
            <a:chExt cx="3794234" cy="216513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57F4DC78-83E5-7949-9320-6981F29329D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E932A244-1BAB-8644-91E1-593ED071788C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2F9EF5FE-1297-5145-B5D0-8D643EB384B7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75748357-F2E0-0347-9E28-8D9DE791AA3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6A2C2A51-814C-4F4B-A106-A4EED8A80FA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33F63A96-A521-F345-9C39-8171CD8028B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BE7D02E0-85A2-4F4F-AF86-7CCE5B17349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75" name="Line 33">
            <a:extLst>
              <a:ext uri="{FF2B5EF4-FFF2-40B4-BE49-F238E27FC236}">
                <a16:creationId xmlns:a16="http://schemas.microsoft.com/office/drawing/2014/main" id="{45B1207E-09F6-844F-9C4A-274E0E8F19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24471" y="3455082"/>
            <a:ext cx="1147604" cy="8591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21" name="Line 22">
            <a:extLst>
              <a:ext uri="{FF2B5EF4-FFF2-40B4-BE49-F238E27FC236}">
                <a16:creationId xmlns:a16="http://schemas.microsoft.com/office/drawing/2014/main" id="{6D4FCC87-F922-9A49-B4ED-F7B0876541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7507" y="4700953"/>
            <a:ext cx="223945" cy="794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98" name="Group 44">
            <a:extLst>
              <a:ext uri="{FF2B5EF4-FFF2-40B4-BE49-F238E27FC236}">
                <a16:creationId xmlns:a16="http://schemas.microsoft.com/office/drawing/2014/main" id="{49176FEA-2A3D-4C46-88A0-E5272CC899B4}"/>
              </a:ext>
            </a:extLst>
          </p:cNvPr>
          <p:cNvGrpSpPr>
            <a:grpSpLocks/>
          </p:cNvGrpSpPr>
          <p:nvPr/>
        </p:nvGrpSpPr>
        <p:grpSpPr bwMode="auto">
          <a:xfrm>
            <a:off x="1996999" y="4952734"/>
            <a:ext cx="388834" cy="356970"/>
            <a:chOff x="-44" y="1473"/>
            <a:chExt cx="981" cy="1105"/>
          </a:xfrm>
        </p:grpSpPr>
        <p:pic>
          <p:nvPicPr>
            <p:cNvPr id="311" name="Picture 45" descr="desktop_computer_stylized_medium">
              <a:extLst>
                <a:ext uri="{FF2B5EF4-FFF2-40B4-BE49-F238E27FC236}">
                  <a16:creationId xmlns:a16="http://schemas.microsoft.com/office/drawing/2014/main" id="{6744CEA1-5DC8-3C49-9E35-3544B3A04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2" name="Freeform 46">
              <a:extLst>
                <a:ext uri="{FF2B5EF4-FFF2-40B4-BE49-F238E27FC236}">
                  <a16:creationId xmlns:a16="http://schemas.microsoft.com/office/drawing/2014/main" id="{4CC4AF2A-4A60-7E4E-B654-71C95B11A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25" name="Rectangle 3">
            <a:extLst>
              <a:ext uri="{FF2B5EF4-FFF2-40B4-BE49-F238E27FC236}">
                <a16:creationId xmlns:a16="http://schemas.microsoft.com/office/drawing/2014/main" id="{05247610-6057-6F45-9FE7-A7221DB45A72}"/>
              </a:ext>
            </a:extLst>
          </p:cNvPr>
          <p:cNvSpPr txBox="1">
            <a:spLocks noChangeArrowheads="1"/>
          </p:cNvSpPr>
          <p:nvPr/>
        </p:nvSpPr>
        <p:spPr>
          <a:xfrm>
            <a:off x="6001555" y="1957589"/>
            <a:ext cx="5782614" cy="2588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broadcast domain:</a:t>
            </a:r>
          </a:p>
          <a:p>
            <a:pPr marL="576263" marR="0" lvl="1" indent="-2301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scaling: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layer-2 broadcast traffic (ARP, DHCP, unknown MAC) must cross entire LAN </a:t>
            </a:r>
          </a:p>
          <a:p>
            <a:pPr marL="576263" marR="0" lvl="1" indent="-2301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efficiency, security, privacy, efficiency issues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2E6976FD-8FD9-464E-9D3E-35DC0F9B90E5}"/>
              </a:ext>
            </a:extLst>
          </p:cNvPr>
          <p:cNvSpPr txBox="1"/>
          <p:nvPr/>
        </p:nvSpPr>
        <p:spPr>
          <a:xfrm>
            <a:off x="785611" y="1262130"/>
            <a:ext cx="10521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happens as LAN sizes scale, users change point of attachment?</a:t>
            </a:r>
          </a:p>
        </p:txBody>
      </p:sp>
    </p:spTree>
    <p:extLst>
      <p:ext uri="{BB962C8B-B14F-4D97-AF65-F5344CB8AC3E}">
        <p14:creationId xmlns:p14="http://schemas.microsoft.com/office/powerpoint/2010/main" val="129143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0023 C 0.00768 0.03611 0.0207 0.07407 0.05599 0.08727 C 0.09127 0.10046 0.18489 0.09815 0.21185 0.07847 C 0.2388 0.05856 0.24271 0.01134 0.21758 -0.0375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19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3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39751EC-3470-E44E-9E47-1DBEC48F367C}"/>
              </a:ext>
            </a:extLst>
          </p:cNvPr>
          <p:cNvGrpSpPr/>
          <p:nvPr/>
        </p:nvGrpSpPr>
        <p:grpSpPr>
          <a:xfrm>
            <a:off x="7535443" y="2298503"/>
            <a:ext cx="1243611" cy="519112"/>
            <a:chOff x="9287864" y="4082048"/>
            <a:chExt cx="1243611" cy="519112"/>
          </a:xfrm>
        </p:grpSpPr>
        <p:sp>
          <p:nvSpPr>
            <p:cNvPr id="556" name="Rectangle 75">
              <a:extLst>
                <a:ext uri="{FF2B5EF4-FFF2-40B4-BE49-F238E27FC236}">
                  <a16:creationId xmlns:a16="http://schemas.microsoft.com/office/drawing/2014/main" id="{86D84E7B-7F94-CF43-97CD-E40F099FC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0181" y="4127584"/>
              <a:ext cx="1188897" cy="471997"/>
            </a:xfrm>
            <a:prstGeom prst="rect">
              <a:avLst/>
            </a:prstGeom>
            <a:solidFill>
              <a:srgbClr val="F56F6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57" name="Rectangle 2">
              <a:extLst>
                <a:ext uri="{FF2B5EF4-FFF2-40B4-BE49-F238E27FC236}">
                  <a16:creationId xmlns:a16="http://schemas.microsoft.com/office/drawing/2014/main" id="{75001E46-9EFA-6F46-BF58-DE475A333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9866" y="4128085"/>
              <a:ext cx="1181609" cy="468313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58" name="Line 3">
              <a:extLst>
                <a:ext uri="{FF2B5EF4-FFF2-40B4-BE49-F238E27FC236}">
                  <a16:creationId xmlns:a16="http://schemas.microsoft.com/office/drawing/2014/main" id="{58FD3C8D-D13C-DD42-85DC-F3FC758279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51453" y="4342570"/>
              <a:ext cx="1179110" cy="14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59" name="Text Box 6">
              <a:extLst>
                <a:ext uri="{FF2B5EF4-FFF2-40B4-BE49-F238E27FC236}">
                  <a16:creationId xmlns:a16="http://schemas.microsoft.com/office/drawing/2014/main" id="{06310D8E-E39C-8749-8C4D-6762E12A68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87864" y="4107358"/>
              <a:ext cx="24130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562" name="Line 18">
              <a:extLst>
                <a:ext uri="{FF2B5EF4-FFF2-40B4-BE49-F238E27FC236}">
                  <a16:creationId xmlns:a16="http://schemas.microsoft.com/office/drawing/2014/main" id="{674927D0-7AF4-FB45-A199-0AA4F2F4D9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30891" y="4132848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63" name="Line 21">
              <a:extLst>
                <a:ext uri="{FF2B5EF4-FFF2-40B4-BE49-F238E27FC236}">
                  <a16:creationId xmlns:a16="http://schemas.microsoft.com/office/drawing/2014/main" id="{ED992B3F-F06B-D64B-B214-C090060600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40378" y="4129673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65" name="Line 23">
              <a:extLst>
                <a:ext uri="{FF2B5EF4-FFF2-40B4-BE49-F238E27FC236}">
                  <a16:creationId xmlns:a16="http://schemas.microsoft.com/office/drawing/2014/main" id="{0E55E53C-5364-9444-98BF-DF258E8EB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11878" y="4137610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68" name="Text Box 26">
              <a:extLst>
                <a:ext uri="{FF2B5EF4-FFF2-40B4-BE49-F238E27FC236}">
                  <a16:creationId xmlns:a16="http://schemas.microsoft.com/office/drawing/2014/main" id="{2BB93CA1-198F-BD45-B13D-35FA7DC8E3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48378" y="4296360"/>
              <a:ext cx="24130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8</a:t>
              </a:r>
            </a:p>
          </p:txBody>
        </p:sp>
        <p:sp>
          <p:nvSpPr>
            <p:cNvPr id="572" name="Text Box 30">
              <a:extLst>
                <a:ext uri="{FF2B5EF4-FFF2-40B4-BE49-F238E27FC236}">
                  <a16:creationId xmlns:a16="http://schemas.microsoft.com/office/drawing/2014/main" id="{B28826E1-E494-BE45-847D-47836FFF5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90540" y="4300533"/>
              <a:ext cx="24130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</a:p>
          </p:txBody>
        </p:sp>
        <p:sp>
          <p:nvSpPr>
            <p:cNvPr id="573" name="Text Box 57">
              <a:extLst>
                <a:ext uri="{FF2B5EF4-FFF2-40B4-BE49-F238E27FC236}">
                  <a16:creationId xmlns:a16="http://schemas.microsoft.com/office/drawing/2014/main" id="{0E14A6FA-A1FE-3F46-A4F2-105D9B7A74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43616" y="4082048"/>
              <a:ext cx="24130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7</a:t>
              </a:r>
            </a:p>
          </p:txBody>
        </p:sp>
        <p:sp>
          <p:nvSpPr>
            <p:cNvPr id="584" name="Oval 81">
              <a:extLst>
                <a:ext uri="{FF2B5EF4-FFF2-40B4-BE49-F238E27FC236}">
                  <a16:creationId xmlns:a16="http://schemas.microsoft.com/office/drawing/2014/main" id="{9FE56524-10FB-6042-A1CC-7979BFD9B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65753" y="4442410"/>
              <a:ext cx="42863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85" name="Oval 82">
              <a:extLst>
                <a:ext uri="{FF2B5EF4-FFF2-40B4-BE49-F238E27FC236}">
                  <a16:creationId xmlns:a16="http://schemas.microsoft.com/office/drawing/2014/main" id="{32B7ED54-8A66-9C40-90E0-AB788CBBD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7853" y="4439235"/>
              <a:ext cx="42863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86" name="Oval 83">
              <a:extLst>
                <a:ext uri="{FF2B5EF4-FFF2-40B4-BE49-F238E27FC236}">
                  <a16:creationId xmlns:a16="http://schemas.microsoft.com/office/drawing/2014/main" id="{ACECF9A3-7435-ED4E-A83D-328DB3D23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5228" y="4443998"/>
              <a:ext cx="42863" cy="476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443345-4697-A84D-B271-4440D2A31971}"/>
              </a:ext>
            </a:extLst>
          </p:cNvPr>
          <p:cNvGrpSpPr/>
          <p:nvPr/>
        </p:nvGrpSpPr>
        <p:grpSpPr>
          <a:xfrm>
            <a:off x="8704311" y="2293748"/>
            <a:ext cx="1259780" cy="523875"/>
            <a:chOff x="10932220" y="4822113"/>
            <a:chExt cx="1259780" cy="523875"/>
          </a:xfrm>
        </p:grpSpPr>
        <p:sp>
          <p:nvSpPr>
            <p:cNvPr id="620" name="Rectangle 76">
              <a:extLst>
                <a:ext uri="{FF2B5EF4-FFF2-40B4-BE49-F238E27FC236}">
                  <a16:creationId xmlns:a16="http://schemas.microsoft.com/office/drawing/2014/main" id="{5443F9B0-0F91-A14D-9E8E-E2DFA236E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1071" y="4880851"/>
              <a:ext cx="1190929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2" name="Rectangle 2">
              <a:extLst>
                <a:ext uri="{FF2B5EF4-FFF2-40B4-BE49-F238E27FC236}">
                  <a16:creationId xmlns:a16="http://schemas.microsoft.com/office/drawing/2014/main" id="{5E7248A8-6B10-0841-AE53-D0ABC4CED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0391" y="4872913"/>
              <a:ext cx="1181609" cy="468313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3" name="Line 3">
              <a:extLst>
                <a:ext uri="{FF2B5EF4-FFF2-40B4-BE49-F238E27FC236}">
                  <a16:creationId xmlns:a16="http://schemas.microsoft.com/office/drawing/2014/main" id="{DD3A74DB-9E59-9348-8893-A2232C8224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9376" y="5090714"/>
              <a:ext cx="1163270" cy="28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6" name="Line 17">
              <a:extLst>
                <a:ext uri="{FF2B5EF4-FFF2-40B4-BE49-F238E27FC236}">
                  <a16:creationId xmlns:a16="http://schemas.microsoft.com/office/drawing/2014/main" id="{651AA383-259C-DC4C-B417-34535BECA9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01146" y="4882438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1" name="Line 24">
              <a:extLst>
                <a:ext uri="{FF2B5EF4-FFF2-40B4-BE49-F238E27FC236}">
                  <a16:creationId xmlns:a16="http://schemas.microsoft.com/office/drawing/2014/main" id="{A9A98EAD-050F-EF41-8FA1-A45247966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05871" y="4877676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2" name="Line 25">
              <a:extLst>
                <a:ext uri="{FF2B5EF4-FFF2-40B4-BE49-F238E27FC236}">
                  <a16:creationId xmlns:a16="http://schemas.microsoft.com/office/drawing/2014/main" id="{A2531D0B-9E46-0941-94A0-96006DBAD9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96421" y="4872913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4" name="Text Box 27">
              <a:extLst>
                <a:ext uri="{FF2B5EF4-FFF2-40B4-BE49-F238E27FC236}">
                  <a16:creationId xmlns:a16="http://schemas.microsoft.com/office/drawing/2014/main" id="{7649D600-6D49-3044-A4AB-61B599FF2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47845" y="4840575"/>
              <a:ext cx="24130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635" name="Text Box 28">
              <a:extLst>
                <a:ext uri="{FF2B5EF4-FFF2-40B4-BE49-F238E27FC236}">
                  <a16:creationId xmlns:a16="http://schemas.microsoft.com/office/drawing/2014/main" id="{5BAA2670-D55C-C142-827F-9CE7DB759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13871" y="5045951"/>
              <a:ext cx="29845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16</a:t>
              </a:r>
            </a:p>
          </p:txBody>
        </p:sp>
        <p:sp>
          <p:nvSpPr>
            <p:cNvPr id="636" name="Text Box 29">
              <a:extLst>
                <a:ext uri="{FF2B5EF4-FFF2-40B4-BE49-F238E27FC236}">
                  <a16:creationId xmlns:a16="http://schemas.microsoft.com/office/drawing/2014/main" id="{D7F356E9-BF66-D145-915D-38A53F2F18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32220" y="5049376"/>
              <a:ext cx="29845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10</a:t>
              </a:r>
            </a:p>
          </p:txBody>
        </p:sp>
        <p:sp>
          <p:nvSpPr>
            <p:cNvPr id="639" name="Text Box 74">
              <a:extLst>
                <a:ext uri="{FF2B5EF4-FFF2-40B4-BE49-F238E27FC236}">
                  <a16:creationId xmlns:a16="http://schemas.microsoft.com/office/drawing/2014/main" id="{C33FAB3F-C18D-F04F-AFF6-CD5E1444D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9108" y="4822113"/>
              <a:ext cx="29845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15</a:t>
              </a:r>
            </a:p>
          </p:txBody>
        </p:sp>
        <p:sp>
          <p:nvSpPr>
            <p:cNvPr id="643" name="Oval 84">
              <a:extLst>
                <a:ext uri="{FF2B5EF4-FFF2-40B4-BE49-F238E27FC236}">
                  <a16:creationId xmlns:a16="http://schemas.microsoft.com/office/drawing/2014/main" id="{86949CB4-4A39-0346-AFF6-9F5A2A7D7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7121" y="5185651"/>
              <a:ext cx="42862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4" name="Oval 85">
              <a:extLst>
                <a:ext uri="{FF2B5EF4-FFF2-40B4-BE49-F238E27FC236}">
                  <a16:creationId xmlns:a16="http://schemas.microsoft.com/office/drawing/2014/main" id="{E4D51E21-8C17-E743-8B81-06236413D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34421" y="4971338"/>
              <a:ext cx="42862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5" name="Oval 86">
              <a:extLst>
                <a:ext uri="{FF2B5EF4-FFF2-40B4-BE49-F238E27FC236}">
                  <a16:creationId xmlns:a16="http://schemas.microsoft.com/office/drawing/2014/main" id="{520890CD-F328-1643-8FAD-D429622AE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9133" y="4968163"/>
              <a:ext cx="42863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Port-based VLANs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Text Box 85">
            <a:extLst>
              <a:ext uri="{FF2B5EF4-FFF2-40B4-BE49-F238E27FC236}">
                <a16:creationId xmlns:a16="http://schemas.microsoft.com/office/drawing/2014/main" id="{DBE7F08B-75D4-654E-BA3B-51E343AAE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4828" y="2469025"/>
            <a:ext cx="369778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switch(es) supporting VLAN capabilities can be configured to define multiple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virtual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LANS over single physical LAN infrastructure.</a:t>
            </a:r>
          </a:p>
        </p:txBody>
      </p:sp>
      <p:sp>
        <p:nvSpPr>
          <p:cNvPr id="226" name="Rectangle 86">
            <a:extLst>
              <a:ext uri="{FF2B5EF4-FFF2-40B4-BE49-F238E27FC236}">
                <a16:creationId xmlns:a16="http://schemas.microsoft.com/office/drawing/2014/main" id="{040C315C-CE33-1045-B5A5-A72E5FF7F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603" y="1867773"/>
            <a:ext cx="4140915" cy="3476960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27" name="Text Box 87">
            <a:extLst>
              <a:ext uri="{FF2B5EF4-FFF2-40B4-BE49-F238E27FC236}">
                <a16:creationId xmlns:a16="http://schemas.microsoft.com/office/drawing/2014/main" id="{3747A2E4-8B70-A749-8C53-5E13C96C5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365" y="1607445"/>
            <a:ext cx="3014663" cy="8280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Virtual Local Area Network (VLAN)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ABEEB3-46FD-EA41-8074-A5BDD9C11183}"/>
              </a:ext>
            </a:extLst>
          </p:cNvPr>
          <p:cNvGrpSpPr/>
          <p:nvPr/>
        </p:nvGrpSpPr>
        <p:grpSpPr>
          <a:xfrm>
            <a:off x="7579415" y="1918955"/>
            <a:ext cx="2388836" cy="410624"/>
            <a:chOff x="7399107" y="1365161"/>
            <a:chExt cx="2388836" cy="732595"/>
          </a:xfrm>
        </p:grpSpPr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20E2C253-E31D-DA4E-8C57-56EFE4A095ED}"/>
                </a:ext>
              </a:extLst>
            </p:cNvPr>
            <p:cNvSpPr/>
            <p:nvPr/>
          </p:nvSpPr>
          <p:spPr>
            <a:xfrm>
              <a:off x="7399107" y="1365161"/>
              <a:ext cx="2388836" cy="732595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2" name="Group 541">
              <a:extLst>
                <a:ext uri="{FF2B5EF4-FFF2-40B4-BE49-F238E27FC236}">
                  <a16:creationId xmlns:a16="http://schemas.microsoft.com/office/drawing/2014/main" id="{1596EEC3-C1AA-2E4B-BA66-1B555E77FCC5}"/>
                </a:ext>
              </a:extLst>
            </p:cNvPr>
            <p:cNvGrpSpPr/>
            <p:nvPr/>
          </p:nvGrpSpPr>
          <p:grpSpPr>
            <a:xfrm>
              <a:off x="7564998" y="1450537"/>
              <a:ext cx="2021605" cy="589765"/>
              <a:chOff x="7939341" y="3037317"/>
              <a:chExt cx="897649" cy="353919"/>
            </a:xfrm>
          </p:grpSpPr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AB2941FE-E212-F347-B495-140D5C7ED03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91A112E4-81D0-F44B-9985-65B5C629D09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1585E8CB-B8A8-844A-9962-714F597BBE4F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6" name="Freeform 545">
                <a:extLst>
                  <a:ext uri="{FF2B5EF4-FFF2-40B4-BE49-F238E27FC236}">
                    <a16:creationId xmlns:a16="http://schemas.microsoft.com/office/drawing/2014/main" id="{EC524C8C-F983-3A44-9FDA-77151109641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04" name="Rectangle 3">
            <a:extLst>
              <a:ext uri="{FF2B5EF4-FFF2-40B4-BE49-F238E27FC236}">
                <a16:creationId xmlns:a16="http://schemas.microsoft.com/office/drawing/2014/main" id="{8B0BF6C6-7F95-0647-8336-38D2D9565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932" y="721723"/>
            <a:ext cx="5961059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port-based VLAN: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switch ports grouped (by switch management software) so that 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single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physical switch ……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  <a:cs typeface="+mn-cs"/>
            </a:endParaRPr>
          </a:p>
        </p:txBody>
      </p:sp>
      <p:sp>
        <p:nvSpPr>
          <p:cNvPr id="430" name="Line 61">
            <a:extLst>
              <a:ext uri="{FF2B5EF4-FFF2-40B4-BE49-F238E27FC236}">
                <a16:creationId xmlns:a16="http://schemas.microsoft.com/office/drawing/2014/main" id="{504ED2E3-D101-424C-8AE9-5C34917B54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27193" y="2649273"/>
            <a:ext cx="901700" cy="279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1" name="Line 62">
            <a:extLst>
              <a:ext uri="{FF2B5EF4-FFF2-40B4-BE49-F238E27FC236}">
                <a16:creationId xmlns:a16="http://schemas.microsoft.com/office/drawing/2014/main" id="{2122A03F-B45C-EC49-8D54-8D3B7DB4DA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12956" y="2649273"/>
            <a:ext cx="806450" cy="419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2" name="Line 63">
            <a:extLst>
              <a:ext uri="{FF2B5EF4-FFF2-40B4-BE49-F238E27FC236}">
                <a16:creationId xmlns:a16="http://schemas.microsoft.com/office/drawing/2014/main" id="{F985FD06-D0A5-3048-AF98-111FE4DF76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32092" y="2664199"/>
            <a:ext cx="672983" cy="36131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3" name="Text Box 64">
            <a:extLst>
              <a:ext uri="{FF2B5EF4-FFF2-40B4-BE49-F238E27FC236}">
                <a16:creationId xmlns:a16="http://schemas.microsoft.com/office/drawing/2014/main" id="{299DB3CE-7B62-0F41-8A17-414B51C9B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1614" y="2864458"/>
            <a:ext cx="343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…</a:t>
            </a:r>
          </a:p>
        </p:txBody>
      </p:sp>
      <p:sp>
        <p:nvSpPr>
          <p:cNvPr id="434" name="Line 69">
            <a:extLst>
              <a:ext uri="{FF2B5EF4-FFF2-40B4-BE49-F238E27FC236}">
                <a16:creationId xmlns:a16="http://schemas.microsoft.com/office/drawing/2014/main" id="{131CBCB7-EC04-C34D-8089-DF6962A05B6C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0156" y="2652448"/>
            <a:ext cx="101600" cy="377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5" name="Line 70">
            <a:extLst>
              <a:ext uri="{FF2B5EF4-FFF2-40B4-BE49-F238E27FC236}">
                <a16:creationId xmlns:a16="http://schemas.microsoft.com/office/drawing/2014/main" id="{3E75F251-D967-EA4E-9C97-EB6B5246A50E}"/>
              </a:ext>
            </a:extLst>
          </p:cNvPr>
          <p:cNvSpPr>
            <a:spLocks noChangeShapeType="1"/>
          </p:cNvSpPr>
          <p:nvPr/>
        </p:nvSpPr>
        <p:spPr bwMode="auto">
          <a:xfrm>
            <a:off x="8930631" y="2450835"/>
            <a:ext cx="479425" cy="6032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6" name="Line 71">
            <a:extLst>
              <a:ext uri="{FF2B5EF4-FFF2-40B4-BE49-F238E27FC236}">
                <a16:creationId xmlns:a16="http://schemas.microsoft.com/office/drawing/2014/main" id="{00AB0795-DB89-1B41-A48F-217D5BED1D78}"/>
              </a:ext>
            </a:extLst>
          </p:cNvPr>
          <p:cNvSpPr>
            <a:spLocks noChangeShapeType="1"/>
          </p:cNvSpPr>
          <p:nvPr/>
        </p:nvSpPr>
        <p:spPr bwMode="auto">
          <a:xfrm>
            <a:off x="9786293" y="2395273"/>
            <a:ext cx="514350" cy="4841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7" name="Text Box 72">
            <a:extLst>
              <a:ext uri="{FF2B5EF4-FFF2-40B4-BE49-F238E27FC236}">
                <a16:creationId xmlns:a16="http://schemas.microsoft.com/office/drawing/2014/main" id="{377DDBF1-C221-7B40-952F-70C5D6714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520" y="3356023"/>
            <a:ext cx="17315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EE (VLAN ports 1-8)</a:t>
            </a:r>
          </a:p>
        </p:txBody>
      </p:sp>
      <p:sp>
        <p:nvSpPr>
          <p:cNvPr id="438" name="Text Box 73">
            <a:extLst>
              <a:ext uri="{FF2B5EF4-FFF2-40B4-BE49-F238E27FC236}">
                <a16:creationId xmlns:a16="http://schemas.microsoft.com/office/drawing/2014/main" id="{FDE3B945-5B46-E04D-BFCA-4A7A699A9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7415" y="3356023"/>
            <a:ext cx="25725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CS (VLAN ports 9-15)</a:t>
            </a:r>
          </a:p>
        </p:txBody>
      </p:sp>
      <p:sp>
        <p:nvSpPr>
          <p:cNvPr id="447" name="Text Box 45">
            <a:extLst>
              <a:ext uri="{FF2B5EF4-FFF2-40B4-BE49-F238E27FC236}">
                <a16:creationId xmlns:a16="http://schemas.microsoft.com/office/drawing/2014/main" id="{2D1CE1C0-31D9-844E-8F50-70F2806CE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5370" y="2827505"/>
            <a:ext cx="343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…</a:t>
            </a:r>
          </a:p>
        </p:txBody>
      </p:sp>
      <p:grpSp>
        <p:nvGrpSpPr>
          <p:cNvPr id="448" name="Group 44">
            <a:extLst>
              <a:ext uri="{FF2B5EF4-FFF2-40B4-BE49-F238E27FC236}">
                <a16:creationId xmlns:a16="http://schemas.microsoft.com/office/drawing/2014/main" id="{700B7029-39F6-C74E-AC0E-38210F4099EF}"/>
              </a:ext>
            </a:extLst>
          </p:cNvPr>
          <p:cNvGrpSpPr>
            <a:grpSpLocks/>
          </p:cNvGrpSpPr>
          <p:nvPr/>
        </p:nvGrpSpPr>
        <p:grpSpPr bwMode="auto">
          <a:xfrm>
            <a:off x="6290618" y="2835010"/>
            <a:ext cx="609600" cy="558800"/>
            <a:chOff x="-44" y="1473"/>
            <a:chExt cx="981" cy="1105"/>
          </a:xfrm>
        </p:grpSpPr>
        <p:pic>
          <p:nvPicPr>
            <p:cNvPr id="449" name="Picture 45" descr="desktop_computer_stylized_medium">
              <a:extLst>
                <a:ext uri="{FF2B5EF4-FFF2-40B4-BE49-F238E27FC236}">
                  <a16:creationId xmlns:a16="http://schemas.microsoft.com/office/drawing/2014/main" id="{DBD01A03-81B8-534F-93E0-1D4C45D297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" name="Freeform 46">
              <a:extLst>
                <a:ext uri="{FF2B5EF4-FFF2-40B4-BE49-F238E27FC236}">
                  <a16:creationId xmlns:a16="http://schemas.microsoft.com/office/drawing/2014/main" id="{635026BE-6129-3740-BA64-8136F70D67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51" name="Group 44">
            <a:extLst>
              <a:ext uri="{FF2B5EF4-FFF2-40B4-BE49-F238E27FC236}">
                <a16:creationId xmlns:a16="http://schemas.microsoft.com/office/drawing/2014/main" id="{5180A7F4-6359-C649-AEDF-B175B94960B4}"/>
              </a:ext>
            </a:extLst>
          </p:cNvPr>
          <p:cNvGrpSpPr>
            <a:grpSpLocks/>
          </p:cNvGrpSpPr>
          <p:nvPr/>
        </p:nvGrpSpPr>
        <p:grpSpPr bwMode="auto">
          <a:xfrm>
            <a:off x="6855399" y="2840344"/>
            <a:ext cx="609600" cy="558800"/>
            <a:chOff x="-44" y="1473"/>
            <a:chExt cx="981" cy="1105"/>
          </a:xfrm>
        </p:grpSpPr>
        <p:pic>
          <p:nvPicPr>
            <p:cNvPr id="452" name="Picture 45" descr="desktop_computer_stylized_medium">
              <a:extLst>
                <a:ext uri="{FF2B5EF4-FFF2-40B4-BE49-F238E27FC236}">
                  <a16:creationId xmlns:a16="http://schemas.microsoft.com/office/drawing/2014/main" id="{14B1FE25-A4BF-9D47-8AD2-68F17E2D3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3" name="Freeform 46">
              <a:extLst>
                <a:ext uri="{FF2B5EF4-FFF2-40B4-BE49-F238E27FC236}">
                  <a16:creationId xmlns:a16="http://schemas.microsoft.com/office/drawing/2014/main" id="{BBF7941F-1FF1-1849-803E-B825A4F414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54" name="Group 44">
            <a:extLst>
              <a:ext uri="{FF2B5EF4-FFF2-40B4-BE49-F238E27FC236}">
                <a16:creationId xmlns:a16="http://schemas.microsoft.com/office/drawing/2014/main" id="{3B53FC44-EDA2-6143-AAE9-F7F4B007F065}"/>
              </a:ext>
            </a:extLst>
          </p:cNvPr>
          <p:cNvGrpSpPr>
            <a:grpSpLocks/>
          </p:cNvGrpSpPr>
          <p:nvPr/>
        </p:nvGrpSpPr>
        <p:grpSpPr bwMode="auto">
          <a:xfrm>
            <a:off x="7612266" y="2835682"/>
            <a:ext cx="609600" cy="558800"/>
            <a:chOff x="-44" y="1473"/>
            <a:chExt cx="981" cy="1105"/>
          </a:xfrm>
        </p:grpSpPr>
        <p:pic>
          <p:nvPicPr>
            <p:cNvPr id="455" name="Picture 45" descr="desktop_computer_stylized_medium">
              <a:extLst>
                <a:ext uri="{FF2B5EF4-FFF2-40B4-BE49-F238E27FC236}">
                  <a16:creationId xmlns:a16="http://schemas.microsoft.com/office/drawing/2014/main" id="{27DADEDF-8827-4347-B67A-F3A8226995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6" name="Freeform 46">
              <a:extLst>
                <a:ext uri="{FF2B5EF4-FFF2-40B4-BE49-F238E27FC236}">
                  <a16:creationId xmlns:a16="http://schemas.microsoft.com/office/drawing/2014/main" id="{6A110340-235C-2846-A908-0380A764EB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57" name="Group 44">
            <a:extLst>
              <a:ext uri="{FF2B5EF4-FFF2-40B4-BE49-F238E27FC236}">
                <a16:creationId xmlns:a16="http://schemas.microsoft.com/office/drawing/2014/main" id="{799E5DB2-77CF-E344-82DA-E1C53B1B1556}"/>
              </a:ext>
            </a:extLst>
          </p:cNvPr>
          <p:cNvGrpSpPr>
            <a:grpSpLocks/>
          </p:cNvGrpSpPr>
          <p:nvPr/>
        </p:nvGrpSpPr>
        <p:grpSpPr bwMode="auto">
          <a:xfrm>
            <a:off x="8577667" y="2831020"/>
            <a:ext cx="609600" cy="558800"/>
            <a:chOff x="-44" y="1473"/>
            <a:chExt cx="981" cy="1105"/>
          </a:xfrm>
        </p:grpSpPr>
        <p:pic>
          <p:nvPicPr>
            <p:cNvPr id="458" name="Picture 45" descr="desktop_computer_stylized_medium">
              <a:extLst>
                <a:ext uri="{FF2B5EF4-FFF2-40B4-BE49-F238E27FC236}">
                  <a16:creationId xmlns:a16="http://schemas.microsoft.com/office/drawing/2014/main" id="{D37910D3-8AA7-C24C-818C-2F605830F3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9" name="Freeform 46">
              <a:extLst>
                <a:ext uri="{FF2B5EF4-FFF2-40B4-BE49-F238E27FC236}">
                  <a16:creationId xmlns:a16="http://schemas.microsoft.com/office/drawing/2014/main" id="{B4F17700-4146-9C4E-A002-23A5A81265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60" name="Group 44">
            <a:extLst>
              <a:ext uri="{FF2B5EF4-FFF2-40B4-BE49-F238E27FC236}">
                <a16:creationId xmlns:a16="http://schemas.microsoft.com/office/drawing/2014/main" id="{BC32569F-4860-C044-8345-620D3C44BE94}"/>
              </a:ext>
            </a:extLst>
          </p:cNvPr>
          <p:cNvGrpSpPr>
            <a:grpSpLocks/>
          </p:cNvGrpSpPr>
          <p:nvPr/>
        </p:nvGrpSpPr>
        <p:grpSpPr bwMode="auto">
          <a:xfrm>
            <a:off x="9092894" y="2836930"/>
            <a:ext cx="609600" cy="558800"/>
            <a:chOff x="-44" y="1473"/>
            <a:chExt cx="981" cy="1105"/>
          </a:xfrm>
        </p:grpSpPr>
        <p:pic>
          <p:nvPicPr>
            <p:cNvPr id="461" name="Picture 45" descr="desktop_computer_stylized_medium">
              <a:extLst>
                <a:ext uri="{FF2B5EF4-FFF2-40B4-BE49-F238E27FC236}">
                  <a16:creationId xmlns:a16="http://schemas.microsoft.com/office/drawing/2014/main" id="{D412AD3B-D014-6047-80EA-4735BF4B4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2" name="Freeform 46">
              <a:extLst>
                <a:ext uri="{FF2B5EF4-FFF2-40B4-BE49-F238E27FC236}">
                  <a16:creationId xmlns:a16="http://schemas.microsoft.com/office/drawing/2014/main" id="{353A741B-0D62-3446-9077-1E43F71BA3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63" name="Group 44">
            <a:extLst>
              <a:ext uri="{FF2B5EF4-FFF2-40B4-BE49-F238E27FC236}">
                <a16:creationId xmlns:a16="http://schemas.microsoft.com/office/drawing/2014/main" id="{D42CBE99-C058-0F44-B1D9-2439ABF13462}"/>
              </a:ext>
            </a:extLst>
          </p:cNvPr>
          <p:cNvGrpSpPr>
            <a:grpSpLocks/>
          </p:cNvGrpSpPr>
          <p:nvPr/>
        </p:nvGrpSpPr>
        <p:grpSpPr bwMode="auto">
          <a:xfrm>
            <a:off x="9956495" y="2845922"/>
            <a:ext cx="609600" cy="558800"/>
            <a:chOff x="-44" y="1473"/>
            <a:chExt cx="981" cy="1105"/>
          </a:xfrm>
        </p:grpSpPr>
        <p:pic>
          <p:nvPicPr>
            <p:cNvPr id="464" name="Picture 45" descr="desktop_computer_stylized_medium">
              <a:extLst>
                <a:ext uri="{FF2B5EF4-FFF2-40B4-BE49-F238E27FC236}">
                  <a16:creationId xmlns:a16="http://schemas.microsoft.com/office/drawing/2014/main" id="{12D4DF7A-D18D-7A44-B2AA-BED58DFA49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5" name="Freeform 46">
              <a:extLst>
                <a:ext uri="{FF2B5EF4-FFF2-40B4-BE49-F238E27FC236}">
                  <a16:creationId xmlns:a16="http://schemas.microsoft.com/office/drawing/2014/main" id="{1BBC825C-81B6-FE42-9537-7ECC063686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18BAC5-6F99-9949-A533-8E94FF0D852A}"/>
              </a:ext>
            </a:extLst>
          </p:cNvPr>
          <p:cNvGrpSpPr/>
          <p:nvPr/>
        </p:nvGrpSpPr>
        <p:grpSpPr>
          <a:xfrm>
            <a:off x="6211492" y="3817384"/>
            <a:ext cx="5305402" cy="2612342"/>
            <a:chOff x="6211492" y="3817384"/>
            <a:chExt cx="5305402" cy="2612342"/>
          </a:xfrm>
        </p:grpSpPr>
        <p:grpSp>
          <p:nvGrpSpPr>
            <p:cNvPr id="684" name="Group 683">
              <a:extLst>
                <a:ext uri="{FF2B5EF4-FFF2-40B4-BE49-F238E27FC236}">
                  <a16:creationId xmlns:a16="http://schemas.microsoft.com/office/drawing/2014/main" id="{032775F3-0670-3C4B-B2DF-70AE363DCDFF}"/>
                </a:ext>
              </a:extLst>
            </p:cNvPr>
            <p:cNvGrpSpPr/>
            <p:nvPr/>
          </p:nvGrpSpPr>
          <p:grpSpPr>
            <a:xfrm>
              <a:off x="6540241" y="4410585"/>
              <a:ext cx="4725167" cy="1478151"/>
              <a:chOff x="6576817" y="3374265"/>
              <a:chExt cx="4310127" cy="1451015"/>
            </a:xfrm>
          </p:grpSpPr>
          <p:sp>
            <p:nvSpPr>
              <p:cNvPr id="685" name="Oval 684">
                <a:extLst>
                  <a:ext uri="{FF2B5EF4-FFF2-40B4-BE49-F238E27FC236}">
                    <a16:creationId xmlns:a16="http://schemas.microsoft.com/office/drawing/2014/main" id="{809D7D0E-60C1-2C48-AD6E-75E52E4358D7}"/>
                  </a:ext>
                </a:extLst>
              </p:cNvPr>
              <p:cNvSpPr/>
              <p:nvPr/>
            </p:nvSpPr>
            <p:spPr>
              <a:xfrm>
                <a:off x="8691093" y="3384997"/>
                <a:ext cx="1094704" cy="528034"/>
              </a:xfrm>
              <a:prstGeom prst="ellipse">
                <a:avLst/>
              </a:prstGeom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6" name="Oval 685">
                <a:extLst>
                  <a:ext uri="{FF2B5EF4-FFF2-40B4-BE49-F238E27FC236}">
                    <a16:creationId xmlns:a16="http://schemas.microsoft.com/office/drawing/2014/main" id="{EF688021-C6FD-1B4E-B315-BB324D547AD5}"/>
                  </a:ext>
                </a:extLst>
              </p:cNvPr>
              <p:cNvSpPr/>
              <p:nvPr/>
            </p:nvSpPr>
            <p:spPr>
              <a:xfrm>
                <a:off x="9704233" y="3561007"/>
                <a:ext cx="1094704" cy="528034"/>
              </a:xfrm>
              <a:prstGeom prst="ellipse">
                <a:avLst/>
              </a:prstGeom>
              <a:noFill/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7" name="Oval 686">
                <a:extLst>
                  <a:ext uri="{FF2B5EF4-FFF2-40B4-BE49-F238E27FC236}">
                    <a16:creationId xmlns:a16="http://schemas.microsoft.com/office/drawing/2014/main" id="{1F5AD41F-54EA-6A44-B0D6-74F874C66EF2}"/>
                  </a:ext>
                </a:extLst>
              </p:cNvPr>
              <p:cNvSpPr/>
              <p:nvPr/>
            </p:nvSpPr>
            <p:spPr>
              <a:xfrm>
                <a:off x="9274940" y="4110502"/>
                <a:ext cx="1094704" cy="57525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8" name="Oval 687">
                <a:extLst>
                  <a:ext uri="{FF2B5EF4-FFF2-40B4-BE49-F238E27FC236}">
                    <a16:creationId xmlns:a16="http://schemas.microsoft.com/office/drawing/2014/main" id="{4C7FB047-C4AD-824E-B7ED-47D40D01146F}"/>
                  </a:ext>
                </a:extLst>
              </p:cNvPr>
              <p:cNvSpPr/>
              <p:nvPr/>
            </p:nvSpPr>
            <p:spPr>
              <a:xfrm>
                <a:off x="8178090" y="4250021"/>
                <a:ext cx="1313640" cy="57525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9" name="Oval 688">
                <a:extLst>
                  <a:ext uri="{FF2B5EF4-FFF2-40B4-BE49-F238E27FC236}">
                    <a16:creationId xmlns:a16="http://schemas.microsoft.com/office/drawing/2014/main" id="{012F2C31-F332-114A-9BCF-F8B282914B90}"/>
                  </a:ext>
                </a:extLst>
              </p:cNvPr>
              <p:cNvSpPr/>
              <p:nvPr/>
            </p:nvSpPr>
            <p:spPr>
              <a:xfrm>
                <a:off x="7222907" y="4170602"/>
                <a:ext cx="1313640" cy="57525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0" name="Oval 689">
                <a:extLst>
                  <a:ext uri="{FF2B5EF4-FFF2-40B4-BE49-F238E27FC236}">
                    <a16:creationId xmlns:a16="http://schemas.microsoft.com/office/drawing/2014/main" id="{D798AE63-63D4-7B40-9268-74F3FB1BA890}"/>
                  </a:ext>
                </a:extLst>
              </p:cNvPr>
              <p:cNvSpPr/>
              <p:nvPr/>
            </p:nvSpPr>
            <p:spPr>
              <a:xfrm>
                <a:off x="7029724" y="3539536"/>
                <a:ext cx="1313640" cy="575259"/>
              </a:xfrm>
              <a:prstGeom prst="ellipse">
                <a:avLst/>
              </a:prstGeom>
              <a:noFill/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D1D557D9-E710-6349-86FB-1E32C8BE5407}"/>
                  </a:ext>
                </a:extLst>
              </p:cNvPr>
              <p:cNvSpPr/>
              <p:nvPr/>
            </p:nvSpPr>
            <p:spPr>
              <a:xfrm>
                <a:off x="9792240" y="3842194"/>
                <a:ext cx="1094704" cy="57525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2" name="Oval 691">
                <a:extLst>
                  <a:ext uri="{FF2B5EF4-FFF2-40B4-BE49-F238E27FC236}">
                    <a16:creationId xmlns:a16="http://schemas.microsoft.com/office/drawing/2014/main" id="{FB07E267-41BC-A04C-B76A-60A7F3D74A23}"/>
                  </a:ext>
                </a:extLst>
              </p:cNvPr>
              <p:cNvSpPr/>
              <p:nvPr/>
            </p:nvSpPr>
            <p:spPr>
              <a:xfrm>
                <a:off x="9358649" y="3395729"/>
                <a:ext cx="1094704" cy="528034"/>
              </a:xfrm>
              <a:prstGeom prst="ellipse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schemeClr val="bg1">
                    <a:lumMod val="6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3" name="Oval 692">
                <a:extLst>
                  <a:ext uri="{FF2B5EF4-FFF2-40B4-BE49-F238E27FC236}">
                    <a16:creationId xmlns:a16="http://schemas.microsoft.com/office/drawing/2014/main" id="{5682B567-D458-C848-AA8C-B31B69F32CB5}"/>
                  </a:ext>
                </a:extLst>
              </p:cNvPr>
              <p:cNvSpPr/>
              <p:nvPr/>
            </p:nvSpPr>
            <p:spPr>
              <a:xfrm>
                <a:off x="7727324" y="3374265"/>
                <a:ext cx="1442434" cy="605307"/>
              </a:xfrm>
              <a:prstGeom prst="ellipse">
                <a:avLst/>
              </a:prstGeom>
              <a:solidFill>
                <a:schemeClr val="bg1"/>
              </a:solidFill>
              <a:effectLst>
                <a:outerShdw blurRad="50800" dist="38100" dir="16200000" rotWithShape="0">
                  <a:schemeClr val="bg1">
                    <a:lumMod val="6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4" name="Oval 693">
                <a:extLst>
                  <a:ext uri="{FF2B5EF4-FFF2-40B4-BE49-F238E27FC236}">
                    <a16:creationId xmlns:a16="http://schemas.microsoft.com/office/drawing/2014/main" id="{905F9C15-25EA-7B4C-940C-44F363940A1A}"/>
                  </a:ext>
                </a:extLst>
              </p:cNvPr>
              <p:cNvSpPr/>
              <p:nvPr/>
            </p:nvSpPr>
            <p:spPr>
              <a:xfrm>
                <a:off x="6576817" y="3859361"/>
                <a:ext cx="1313640" cy="575259"/>
              </a:xfrm>
              <a:prstGeom prst="ellipse">
                <a:avLst/>
              </a:prstGeom>
              <a:solidFill>
                <a:schemeClr val="bg1"/>
              </a:solidFill>
              <a:effectLst>
                <a:outerShdw blurRad="50800" dist="38100" dir="13500000" algn="br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5" name="Freeform 694">
                <a:extLst>
                  <a:ext uri="{FF2B5EF4-FFF2-40B4-BE49-F238E27FC236}">
                    <a16:creationId xmlns:a16="http://schemas.microsoft.com/office/drawing/2014/main" id="{931DE170-9A7A-A446-A6FC-4B1B055B91C6}"/>
                  </a:ext>
                </a:extLst>
              </p:cNvPr>
              <p:cNvSpPr/>
              <p:nvPr/>
            </p:nvSpPr>
            <p:spPr>
              <a:xfrm>
                <a:off x="7094483" y="3443189"/>
                <a:ext cx="3651294" cy="1248629"/>
              </a:xfrm>
              <a:custGeom>
                <a:avLst/>
                <a:gdLst>
                  <a:gd name="connsiteX0" fmla="*/ 18918 w 3651294"/>
                  <a:gd name="connsiteY0" fmla="*/ 327923 h 1248629"/>
                  <a:gd name="connsiteX1" fmla="*/ 0 w 3651294"/>
                  <a:gd name="connsiteY1" fmla="*/ 472965 h 1248629"/>
                  <a:gd name="connsiteX2" fmla="*/ 75674 w 3651294"/>
                  <a:gd name="connsiteY2" fmla="*/ 939625 h 1248629"/>
                  <a:gd name="connsiteX3" fmla="*/ 176574 w 3651294"/>
                  <a:gd name="connsiteY3" fmla="*/ 964850 h 1248629"/>
                  <a:gd name="connsiteX4" fmla="*/ 214411 w 3651294"/>
                  <a:gd name="connsiteY4" fmla="*/ 1034218 h 1248629"/>
                  <a:gd name="connsiteX5" fmla="*/ 1072055 w 3651294"/>
                  <a:gd name="connsiteY5" fmla="*/ 1248629 h 1248629"/>
                  <a:gd name="connsiteX6" fmla="*/ 1210791 w 3651294"/>
                  <a:gd name="connsiteY6" fmla="*/ 1179261 h 1248629"/>
                  <a:gd name="connsiteX7" fmla="*/ 1311691 w 3651294"/>
                  <a:gd name="connsiteY7" fmla="*/ 1248629 h 1248629"/>
                  <a:gd name="connsiteX8" fmla="*/ 2238703 w 3651294"/>
                  <a:gd name="connsiteY8" fmla="*/ 1242323 h 1248629"/>
                  <a:gd name="connsiteX9" fmla="*/ 2352215 w 3651294"/>
                  <a:gd name="connsiteY9" fmla="*/ 1072055 h 1248629"/>
                  <a:gd name="connsiteX10" fmla="*/ 2453114 w 3651294"/>
                  <a:gd name="connsiteY10" fmla="*/ 1109892 h 1248629"/>
                  <a:gd name="connsiteX11" fmla="*/ 3165716 w 3651294"/>
                  <a:gd name="connsiteY11" fmla="*/ 1021605 h 1248629"/>
                  <a:gd name="connsiteX12" fmla="*/ 3272921 w 3651294"/>
                  <a:gd name="connsiteY12" fmla="*/ 870257 h 1248629"/>
                  <a:gd name="connsiteX13" fmla="*/ 3651294 w 3651294"/>
                  <a:gd name="connsiteY13" fmla="*/ 567559 h 1248629"/>
                  <a:gd name="connsiteX14" fmla="*/ 3600844 w 3651294"/>
                  <a:gd name="connsiteY14" fmla="*/ 510803 h 1248629"/>
                  <a:gd name="connsiteX15" fmla="*/ 3619763 w 3651294"/>
                  <a:gd name="connsiteY15" fmla="*/ 416210 h 1248629"/>
                  <a:gd name="connsiteX16" fmla="*/ 3436883 w 3651294"/>
                  <a:gd name="connsiteY16" fmla="*/ 245942 h 1248629"/>
                  <a:gd name="connsiteX17" fmla="*/ 3436883 w 3651294"/>
                  <a:gd name="connsiteY17" fmla="*/ 245942 h 1248629"/>
                  <a:gd name="connsiteX18" fmla="*/ 3285534 w 3651294"/>
                  <a:gd name="connsiteY18" fmla="*/ 182880 h 1248629"/>
                  <a:gd name="connsiteX19" fmla="*/ 2699056 w 3651294"/>
                  <a:gd name="connsiteY19" fmla="*/ 18919 h 1248629"/>
                  <a:gd name="connsiteX20" fmla="*/ 2440502 w 3651294"/>
                  <a:gd name="connsiteY20" fmla="*/ 69368 h 1248629"/>
                  <a:gd name="connsiteX21" fmla="*/ 2308071 w 3651294"/>
                  <a:gd name="connsiteY21" fmla="*/ 6306 h 1248629"/>
                  <a:gd name="connsiteX22" fmla="*/ 2011680 w 3651294"/>
                  <a:gd name="connsiteY22" fmla="*/ 0 h 1248629"/>
                  <a:gd name="connsiteX23" fmla="*/ 1828800 w 3651294"/>
                  <a:gd name="connsiteY23" fmla="*/ 31531 h 1248629"/>
                  <a:gd name="connsiteX24" fmla="*/ 775663 w 3651294"/>
                  <a:gd name="connsiteY24" fmla="*/ 94593 h 1248629"/>
                  <a:gd name="connsiteX25" fmla="*/ 599089 w 3651294"/>
                  <a:gd name="connsiteY25" fmla="*/ 170268 h 1248629"/>
                  <a:gd name="connsiteX26" fmla="*/ 283779 w 3651294"/>
                  <a:gd name="connsiteY26" fmla="*/ 195492 h 1248629"/>
                  <a:gd name="connsiteX27" fmla="*/ 18918 w 3651294"/>
                  <a:gd name="connsiteY27" fmla="*/ 327923 h 1248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651294" h="1248629">
                    <a:moveTo>
                      <a:pt x="18918" y="327923"/>
                    </a:moveTo>
                    <a:lnTo>
                      <a:pt x="0" y="472965"/>
                    </a:lnTo>
                    <a:lnTo>
                      <a:pt x="75674" y="939625"/>
                    </a:lnTo>
                    <a:lnTo>
                      <a:pt x="176574" y="964850"/>
                    </a:lnTo>
                    <a:lnTo>
                      <a:pt x="214411" y="1034218"/>
                    </a:lnTo>
                    <a:lnTo>
                      <a:pt x="1072055" y="1248629"/>
                    </a:lnTo>
                    <a:lnTo>
                      <a:pt x="1210791" y="1179261"/>
                    </a:lnTo>
                    <a:lnTo>
                      <a:pt x="1311691" y="1248629"/>
                    </a:lnTo>
                    <a:lnTo>
                      <a:pt x="2238703" y="1242323"/>
                    </a:lnTo>
                    <a:lnTo>
                      <a:pt x="2352215" y="1072055"/>
                    </a:lnTo>
                    <a:lnTo>
                      <a:pt x="2453114" y="1109892"/>
                    </a:lnTo>
                    <a:lnTo>
                      <a:pt x="3165716" y="1021605"/>
                    </a:lnTo>
                    <a:lnTo>
                      <a:pt x="3272921" y="870257"/>
                    </a:lnTo>
                    <a:lnTo>
                      <a:pt x="3651294" y="567559"/>
                    </a:lnTo>
                    <a:lnTo>
                      <a:pt x="3600844" y="510803"/>
                    </a:lnTo>
                    <a:lnTo>
                      <a:pt x="3619763" y="416210"/>
                    </a:lnTo>
                    <a:lnTo>
                      <a:pt x="3436883" y="245942"/>
                    </a:lnTo>
                    <a:lnTo>
                      <a:pt x="3436883" y="245942"/>
                    </a:lnTo>
                    <a:lnTo>
                      <a:pt x="3285534" y="182880"/>
                    </a:lnTo>
                    <a:lnTo>
                      <a:pt x="2699056" y="18919"/>
                    </a:lnTo>
                    <a:lnTo>
                      <a:pt x="2440502" y="69368"/>
                    </a:lnTo>
                    <a:lnTo>
                      <a:pt x="2308071" y="6306"/>
                    </a:lnTo>
                    <a:lnTo>
                      <a:pt x="2011680" y="0"/>
                    </a:lnTo>
                    <a:lnTo>
                      <a:pt x="1828800" y="31531"/>
                    </a:lnTo>
                    <a:lnTo>
                      <a:pt x="775663" y="94593"/>
                    </a:lnTo>
                    <a:lnTo>
                      <a:pt x="599089" y="170268"/>
                    </a:lnTo>
                    <a:lnTo>
                      <a:pt x="283779" y="195492"/>
                    </a:lnTo>
                    <a:lnTo>
                      <a:pt x="18918" y="3279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82" name="Rectangle 211">
              <a:extLst>
                <a:ext uri="{FF2B5EF4-FFF2-40B4-BE49-F238E27FC236}">
                  <a16:creationId xmlns:a16="http://schemas.microsoft.com/office/drawing/2014/main" id="{69F6A505-6FC4-F044-8AE9-A1A9917E6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1492" y="3817384"/>
              <a:ext cx="5140325" cy="500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charset="0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… operates as 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multiple 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virtual switches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charset="0"/>
                <a:buChar char="v"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8921662-C3D4-0647-9F72-39C9CE0D19E6}"/>
                </a:ext>
              </a:extLst>
            </p:cNvPr>
            <p:cNvGrpSpPr/>
            <p:nvPr/>
          </p:nvGrpSpPr>
          <p:grpSpPr>
            <a:xfrm>
              <a:off x="6371136" y="4706033"/>
              <a:ext cx="2504545" cy="1723693"/>
              <a:chOff x="6713475" y="4508715"/>
              <a:chExt cx="2504545" cy="1723693"/>
            </a:xfrm>
          </p:grpSpPr>
          <p:grpSp>
            <p:nvGrpSpPr>
              <p:cNvPr id="647" name="Group 646">
                <a:extLst>
                  <a:ext uri="{FF2B5EF4-FFF2-40B4-BE49-F238E27FC236}">
                    <a16:creationId xmlns:a16="http://schemas.microsoft.com/office/drawing/2014/main" id="{1557549E-498F-7447-979B-9B359264E0A6}"/>
                  </a:ext>
                </a:extLst>
              </p:cNvPr>
              <p:cNvGrpSpPr/>
              <p:nvPr/>
            </p:nvGrpSpPr>
            <p:grpSpPr>
              <a:xfrm>
                <a:off x="7956791" y="4882148"/>
                <a:ext cx="1253884" cy="519112"/>
                <a:chOff x="9277591" y="4082048"/>
                <a:chExt cx="1253884" cy="519112"/>
              </a:xfrm>
            </p:grpSpPr>
            <p:sp>
              <p:nvSpPr>
                <p:cNvPr id="662" name="Rectangle 75">
                  <a:extLst>
                    <a:ext uri="{FF2B5EF4-FFF2-40B4-BE49-F238E27FC236}">
                      <a16:creationId xmlns:a16="http://schemas.microsoft.com/office/drawing/2014/main" id="{27B96988-11D0-474D-93EB-348F240AF5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40181" y="4127584"/>
                  <a:ext cx="1188897" cy="471997"/>
                </a:xfrm>
                <a:prstGeom prst="rect">
                  <a:avLst/>
                </a:prstGeom>
                <a:solidFill>
                  <a:srgbClr val="F56F6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3" name="Rectangle 2">
                  <a:extLst>
                    <a:ext uri="{FF2B5EF4-FFF2-40B4-BE49-F238E27FC236}">
                      <a16:creationId xmlns:a16="http://schemas.microsoft.com/office/drawing/2014/main" id="{8B68E981-F5E3-2F42-819A-A669CFE11B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49866" y="4128085"/>
                  <a:ext cx="1181609" cy="468313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4" name="Line 3">
                  <a:extLst>
                    <a:ext uri="{FF2B5EF4-FFF2-40B4-BE49-F238E27FC236}">
                      <a16:creationId xmlns:a16="http://schemas.microsoft.com/office/drawing/2014/main" id="{5E688D47-83AD-C34B-A1ED-6322C39436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351453" y="4342570"/>
                  <a:ext cx="1179110" cy="141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5" name="Text Box 6">
                  <a:extLst>
                    <a:ext uri="{FF2B5EF4-FFF2-40B4-BE49-F238E27FC236}">
                      <a16:creationId xmlns:a16="http://schemas.microsoft.com/office/drawing/2014/main" id="{FBA92F64-DEA8-0145-A270-ADFA4F7483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77591" y="4097084"/>
                  <a:ext cx="241300" cy="214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1</a:t>
                  </a:r>
                </a:p>
              </p:txBody>
            </p:sp>
            <p:sp>
              <p:nvSpPr>
                <p:cNvPr id="666" name="Line 18">
                  <a:extLst>
                    <a:ext uri="{FF2B5EF4-FFF2-40B4-BE49-F238E27FC236}">
                      <a16:creationId xmlns:a16="http://schemas.microsoft.com/office/drawing/2014/main" id="{B05E417E-D861-214C-90B9-6B8EDFA4CE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930891" y="4132848"/>
                  <a:ext cx="0" cy="4635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7" name="Line 21">
                  <a:extLst>
                    <a:ext uri="{FF2B5EF4-FFF2-40B4-BE49-F238E27FC236}">
                      <a16:creationId xmlns:a16="http://schemas.microsoft.com/office/drawing/2014/main" id="{D7A2106C-D1FA-FC49-A4A1-12E5A11479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40378" y="4129673"/>
                  <a:ext cx="0" cy="4635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8" name="Line 23">
                  <a:extLst>
                    <a:ext uri="{FF2B5EF4-FFF2-40B4-BE49-F238E27FC236}">
                      <a16:creationId xmlns:a16="http://schemas.microsoft.com/office/drawing/2014/main" id="{BE1A2472-CC43-B049-946E-8A2507DEC0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211878" y="4137610"/>
                  <a:ext cx="0" cy="4635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9" name="Text Box 26">
                  <a:extLst>
                    <a:ext uri="{FF2B5EF4-FFF2-40B4-BE49-F238E27FC236}">
                      <a16:creationId xmlns:a16="http://schemas.microsoft.com/office/drawing/2014/main" id="{6A32EC24-5E70-9845-AE75-3CFCAEC76A1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148378" y="4296360"/>
                  <a:ext cx="241300" cy="214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8</a:t>
                  </a:r>
                </a:p>
              </p:txBody>
            </p:sp>
            <p:sp>
              <p:nvSpPr>
                <p:cNvPr id="670" name="Text Box 30">
                  <a:extLst>
                    <a:ext uri="{FF2B5EF4-FFF2-40B4-BE49-F238E27FC236}">
                      <a16:creationId xmlns:a16="http://schemas.microsoft.com/office/drawing/2014/main" id="{8197BC53-69F8-A742-8EF7-92551549616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87115" y="4297109"/>
                  <a:ext cx="241300" cy="214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2</a:t>
                  </a:r>
                </a:p>
              </p:txBody>
            </p:sp>
            <p:sp>
              <p:nvSpPr>
                <p:cNvPr id="671" name="Text Box 57">
                  <a:extLst>
                    <a:ext uri="{FF2B5EF4-FFF2-40B4-BE49-F238E27FC236}">
                      <a16:creationId xmlns:a16="http://schemas.microsoft.com/office/drawing/2014/main" id="{F222EBB6-5B2A-0D45-92C3-2B55D5AE7A1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143616" y="4082048"/>
                  <a:ext cx="241300" cy="2143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7</a:t>
                  </a:r>
                </a:p>
              </p:txBody>
            </p:sp>
            <p:sp>
              <p:nvSpPr>
                <p:cNvPr id="672" name="Oval 81">
                  <a:extLst>
                    <a:ext uri="{FF2B5EF4-FFF2-40B4-BE49-F238E27FC236}">
                      <a16:creationId xmlns:a16="http://schemas.microsoft.com/office/drawing/2014/main" id="{E52540DE-6219-0B44-87AE-A9BD6A3DC0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65753" y="4442410"/>
                  <a:ext cx="42863" cy="476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73" name="Oval 82">
                  <a:extLst>
                    <a:ext uri="{FF2B5EF4-FFF2-40B4-BE49-F238E27FC236}">
                      <a16:creationId xmlns:a16="http://schemas.microsoft.com/office/drawing/2014/main" id="{A0B5B120-1532-1C46-9438-F25A285AF6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57853" y="4439235"/>
                  <a:ext cx="42863" cy="476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74" name="Oval 83">
                  <a:extLst>
                    <a:ext uri="{FF2B5EF4-FFF2-40B4-BE49-F238E27FC236}">
                      <a16:creationId xmlns:a16="http://schemas.microsoft.com/office/drawing/2014/main" id="{A3B232BC-691D-3F49-A451-1D60DC31FA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45228" y="4443998"/>
                  <a:ext cx="42863" cy="47625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1E0E1360-1D03-4244-AB63-FBB9A246D632}"/>
                  </a:ext>
                </a:extLst>
              </p:cNvPr>
              <p:cNvGrpSpPr/>
              <p:nvPr/>
            </p:nvGrpSpPr>
            <p:grpSpPr>
              <a:xfrm>
                <a:off x="8011898" y="4508715"/>
                <a:ext cx="1206122" cy="410624"/>
                <a:chOff x="7399107" y="1365161"/>
                <a:chExt cx="2388836" cy="732595"/>
              </a:xfrm>
            </p:grpSpPr>
            <p:sp>
              <p:nvSpPr>
                <p:cNvPr id="609" name="Freeform 608">
                  <a:extLst>
                    <a:ext uri="{FF2B5EF4-FFF2-40B4-BE49-F238E27FC236}">
                      <a16:creationId xmlns:a16="http://schemas.microsoft.com/office/drawing/2014/main" id="{93AAB91A-4626-864D-913D-2F31098E5822}"/>
                    </a:ext>
                  </a:extLst>
                </p:cNvPr>
                <p:cNvSpPr/>
                <p:nvPr/>
              </p:nvSpPr>
              <p:spPr>
                <a:xfrm>
                  <a:off x="7399107" y="1365161"/>
                  <a:ext cx="2388836" cy="732595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10" name="Group 609">
                  <a:extLst>
                    <a:ext uri="{FF2B5EF4-FFF2-40B4-BE49-F238E27FC236}">
                      <a16:creationId xmlns:a16="http://schemas.microsoft.com/office/drawing/2014/main" id="{E0274902-E835-C346-937F-15C1C8A96F98}"/>
                    </a:ext>
                  </a:extLst>
                </p:cNvPr>
                <p:cNvGrpSpPr/>
                <p:nvPr/>
              </p:nvGrpSpPr>
              <p:grpSpPr>
                <a:xfrm>
                  <a:off x="7564998" y="1450537"/>
                  <a:ext cx="2021605" cy="589765"/>
                  <a:chOff x="7939341" y="3037317"/>
                  <a:chExt cx="897649" cy="353919"/>
                </a:xfrm>
              </p:grpSpPr>
              <p:sp>
                <p:nvSpPr>
                  <p:cNvPr id="611" name="Freeform 610">
                    <a:extLst>
                      <a:ext uri="{FF2B5EF4-FFF2-40B4-BE49-F238E27FC236}">
                        <a16:creationId xmlns:a16="http://schemas.microsoft.com/office/drawing/2014/main" id="{C39AA749-E2A1-5044-812D-948525D6BBA4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2" name="Freeform 611">
                    <a:extLst>
                      <a:ext uri="{FF2B5EF4-FFF2-40B4-BE49-F238E27FC236}">
                        <a16:creationId xmlns:a16="http://schemas.microsoft.com/office/drawing/2014/main" id="{25F61225-EAA4-BB43-9F0E-F6385A139582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3" name="Freeform 612">
                    <a:extLst>
                      <a:ext uri="{FF2B5EF4-FFF2-40B4-BE49-F238E27FC236}">
                        <a16:creationId xmlns:a16="http://schemas.microsoft.com/office/drawing/2014/main" id="{DFB55FEA-9214-6845-BED9-A5E6C52BAF1F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4" name="Freeform 613">
                    <a:extLst>
                      <a:ext uri="{FF2B5EF4-FFF2-40B4-BE49-F238E27FC236}">
                        <a16:creationId xmlns:a16="http://schemas.microsoft.com/office/drawing/2014/main" id="{F1D41D29-9F0B-6541-9334-EDDEC9F39068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AD004A6-8C47-C844-B24D-6D3E4EAFA6DC}"/>
                  </a:ext>
                </a:extLst>
              </p:cNvPr>
              <p:cNvGrpSpPr/>
              <p:nvPr/>
            </p:nvGrpSpPr>
            <p:grpSpPr>
              <a:xfrm>
                <a:off x="6713475" y="5263098"/>
                <a:ext cx="2324083" cy="969310"/>
                <a:chOff x="6713475" y="5263098"/>
                <a:chExt cx="2324083" cy="969310"/>
              </a:xfrm>
            </p:grpSpPr>
            <p:sp>
              <p:nvSpPr>
                <p:cNvPr id="574" name="Line 61">
                  <a:extLst>
                    <a:ext uri="{FF2B5EF4-FFF2-40B4-BE49-F238E27FC236}">
                      <a16:creationId xmlns:a16="http://schemas.microsoft.com/office/drawing/2014/main" id="{C8A4EEED-1DD9-2043-A8F0-64BD1469D3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59676" y="5267911"/>
                  <a:ext cx="901700" cy="27940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75" name="Line 62">
                  <a:extLst>
                    <a:ext uri="{FF2B5EF4-FFF2-40B4-BE49-F238E27FC236}">
                      <a16:creationId xmlns:a16="http://schemas.microsoft.com/office/drawing/2014/main" id="{B6658ABF-84A5-9D49-88CF-B3072D8BAD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645439" y="5263098"/>
                  <a:ext cx="806450" cy="41910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76" name="Line 63">
                  <a:extLst>
                    <a:ext uri="{FF2B5EF4-FFF2-40B4-BE49-F238E27FC236}">
                      <a16:creationId xmlns:a16="http://schemas.microsoft.com/office/drawing/2014/main" id="{104CD8A8-65F3-2047-9A76-DB6AF9480F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64575" y="5268398"/>
                  <a:ext cx="672983" cy="36131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81" name="Text Box 72">
                  <a:extLst>
                    <a:ext uri="{FF2B5EF4-FFF2-40B4-BE49-F238E27FC236}">
                      <a16:creationId xmlns:a16="http://schemas.microsoft.com/office/drawing/2014/main" id="{9969E5E3-3D92-2D46-B9C4-969153B6B75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869377" y="5955409"/>
                  <a:ext cx="1731567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EE (VLAN ports 1-8)</a:t>
                  </a:r>
                </a:p>
              </p:txBody>
            </p:sp>
            <p:sp>
              <p:nvSpPr>
                <p:cNvPr id="590" name="Text Box 45">
                  <a:extLst>
                    <a:ext uri="{FF2B5EF4-FFF2-40B4-BE49-F238E27FC236}">
                      <a16:creationId xmlns:a16="http://schemas.microsoft.com/office/drawing/2014/main" id="{3C95110B-9ADB-DC4E-878A-70D85E2ACF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898227" y="5426891"/>
                  <a:ext cx="343364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…</a:t>
                  </a:r>
                </a:p>
              </p:txBody>
            </p:sp>
            <p:grpSp>
              <p:nvGrpSpPr>
                <p:cNvPr id="591" name="Group 44">
                  <a:extLst>
                    <a:ext uri="{FF2B5EF4-FFF2-40B4-BE49-F238E27FC236}">
                      <a16:creationId xmlns:a16="http://schemas.microsoft.com/office/drawing/2014/main" id="{37D271C4-F866-344E-859B-5D8A6AA5EA0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13475" y="5434396"/>
                  <a:ext cx="609600" cy="558800"/>
                  <a:chOff x="-44" y="1473"/>
                  <a:chExt cx="981" cy="1105"/>
                </a:xfrm>
              </p:grpSpPr>
              <p:pic>
                <p:nvPicPr>
                  <p:cNvPr id="607" name="Picture 45" descr="desktop_computer_stylized_medium">
                    <a:extLst>
                      <a:ext uri="{FF2B5EF4-FFF2-40B4-BE49-F238E27FC236}">
                        <a16:creationId xmlns:a16="http://schemas.microsoft.com/office/drawing/2014/main" id="{EE7EAE4D-E265-AD46-B29F-100BD3D8BAB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608" name="Freeform 46">
                    <a:extLst>
                      <a:ext uri="{FF2B5EF4-FFF2-40B4-BE49-F238E27FC236}">
                        <a16:creationId xmlns:a16="http://schemas.microsoft.com/office/drawing/2014/main" id="{1718B8A6-4704-2E47-850D-969F80C1A6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592" name="Group 44">
                  <a:extLst>
                    <a:ext uri="{FF2B5EF4-FFF2-40B4-BE49-F238E27FC236}">
                      <a16:creationId xmlns:a16="http://schemas.microsoft.com/office/drawing/2014/main" id="{DFF3640E-DE8E-2846-9EC4-62511FA2A76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278256" y="5439730"/>
                  <a:ext cx="609600" cy="558800"/>
                  <a:chOff x="-44" y="1473"/>
                  <a:chExt cx="981" cy="1105"/>
                </a:xfrm>
              </p:grpSpPr>
              <p:pic>
                <p:nvPicPr>
                  <p:cNvPr id="605" name="Picture 45" descr="desktop_computer_stylized_medium">
                    <a:extLst>
                      <a:ext uri="{FF2B5EF4-FFF2-40B4-BE49-F238E27FC236}">
                        <a16:creationId xmlns:a16="http://schemas.microsoft.com/office/drawing/2014/main" id="{EB88B671-831A-BF4D-B80A-C0B98F2FF8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606" name="Freeform 46">
                    <a:extLst>
                      <a:ext uri="{FF2B5EF4-FFF2-40B4-BE49-F238E27FC236}">
                        <a16:creationId xmlns:a16="http://schemas.microsoft.com/office/drawing/2014/main" id="{FF76564F-1425-BA4E-8D99-A58B568030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593" name="Group 44">
                  <a:extLst>
                    <a:ext uri="{FF2B5EF4-FFF2-40B4-BE49-F238E27FC236}">
                      <a16:creationId xmlns:a16="http://schemas.microsoft.com/office/drawing/2014/main" id="{D2ACFA91-3AF2-5D49-BFE6-8B43D69F27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35123" y="5435068"/>
                  <a:ext cx="609600" cy="558800"/>
                  <a:chOff x="-44" y="1473"/>
                  <a:chExt cx="981" cy="1105"/>
                </a:xfrm>
              </p:grpSpPr>
              <p:pic>
                <p:nvPicPr>
                  <p:cNvPr id="603" name="Picture 45" descr="desktop_computer_stylized_medium">
                    <a:extLst>
                      <a:ext uri="{FF2B5EF4-FFF2-40B4-BE49-F238E27FC236}">
                        <a16:creationId xmlns:a16="http://schemas.microsoft.com/office/drawing/2014/main" id="{8918D717-448C-9E42-AAA9-63B5732D6D2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604" name="Freeform 46">
                    <a:extLst>
                      <a:ext uri="{FF2B5EF4-FFF2-40B4-BE49-F238E27FC236}">
                        <a16:creationId xmlns:a16="http://schemas.microsoft.com/office/drawing/2014/main" id="{84DD81C4-5B4A-1545-92AE-1242C96326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927051A-00A6-E14B-A445-814273D5873E}"/>
                </a:ext>
              </a:extLst>
            </p:cNvPr>
            <p:cNvGrpSpPr/>
            <p:nvPr/>
          </p:nvGrpSpPr>
          <p:grpSpPr>
            <a:xfrm>
              <a:off x="8944384" y="4697880"/>
              <a:ext cx="2572510" cy="1717408"/>
              <a:chOff x="8810272" y="4515000"/>
              <a:chExt cx="2572510" cy="1717408"/>
            </a:xfrm>
          </p:grpSpPr>
          <p:grpSp>
            <p:nvGrpSpPr>
              <p:cNvPr id="648" name="Group 647">
                <a:extLst>
                  <a:ext uri="{FF2B5EF4-FFF2-40B4-BE49-F238E27FC236}">
                    <a16:creationId xmlns:a16="http://schemas.microsoft.com/office/drawing/2014/main" id="{1B7EBF1C-A4EE-8B4D-8767-1D8755245B08}"/>
                  </a:ext>
                </a:extLst>
              </p:cNvPr>
              <p:cNvGrpSpPr/>
              <p:nvPr/>
            </p:nvGrpSpPr>
            <p:grpSpPr>
              <a:xfrm>
                <a:off x="9139356" y="4877393"/>
                <a:ext cx="1256356" cy="523875"/>
                <a:chOff x="10935644" y="4822113"/>
                <a:chExt cx="1256356" cy="523875"/>
              </a:xfrm>
            </p:grpSpPr>
            <p:sp>
              <p:nvSpPr>
                <p:cNvPr id="649" name="Rectangle 76">
                  <a:extLst>
                    <a:ext uri="{FF2B5EF4-FFF2-40B4-BE49-F238E27FC236}">
                      <a16:creationId xmlns:a16="http://schemas.microsoft.com/office/drawing/2014/main" id="{E65626A6-4868-7640-8E71-737D09BD97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01071" y="4880851"/>
                  <a:ext cx="1190929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0" name="Rectangle 2">
                  <a:extLst>
                    <a:ext uri="{FF2B5EF4-FFF2-40B4-BE49-F238E27FC236}">
                      <a16:creationId xmlns:a16="http://schemas.microsoft.com/office/drawing/2014/main" id="{71B72A86-9E20-EC4E-93E3-2CF1D58EE6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10391" y="4872913"/>
                  <a:ext cx="1181609" cy="468313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1" name="Line 3">
                  <a:extLst>
                    <a:ext uri="{FF2B5EF4-FFF2-40B4-BE49-F238E27FC236}">
                      <a16:creationId xmlns:a16="http://schemas.microsoft.com/office/drawing/2014/main" id="{2222A9E6-7415-2841-B604-7FBC00BA07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09376" y="5090714"/>
                  <a:ext cx="1163270" cy="286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2" name="Line 17">
                  <a:extLst>
                    <a:ext uri="{FF2B5EF4-FFF2-40B4-BE49-F238E27FC236}">
                      <a16:creationId xmlns:a16="http://schemas.microsoft.com/office/drawing/2014/main" id="{ADFAB7C5-BD60-CC48-85B2-5DCD1ED4A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601146" y="4882438"/>
                  <a:ext cx="0" cy="4635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3" name="Line 24">
                  <a:extLst>
                    <a:ext uri="{FF2B5EF4-FFF2-40B4-BE49-F238E27FC236}">
                      <a16:creationId xmlns:a16="http://schemas.microsoft.com/office/drawing/2014/main" id="{4231A000-6642-2841-A691-17AEE6F134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305871" y="4877676"/>
                  <a:ext cx="0" cy="4635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4" name="Line 25">
                  <a:extLst>
                    <a:ext uri="{FF2B5EF4-FFF2-40B4-BE49-F238E27FC236}">
                      <a16:creationId xmlns:a16="http://schemas.microsoft.com/office/drawing/2014/main" id="{A07D36A7-E5A1-6540-AA67-969B85C009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896421" y="4872913"/>
                  <a:ext cx="0" cy="4635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5" name="Text Box 27">
                  <a:extLst>
                    <a:ext uri="{FF2B5EF4-FFF2-40B4-BE49-F238E27FC236}">
                      <a16:creationId xmlns:a16="http://schemas.microsoft.com/office/drawing/2014/main" id="{A4523ACC-2460-6341-86DC-C45C08E820E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954695" y="4830300"/>
                  <a:ext cx="241300" cy="2143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9</a:t>
                  </a:r>
                </a:p>
              </p:txBody>
            </p:sp>
            <p:sp>
              <p:nvSpPr>
                <p:cNvPr id="656" name="Text Box 28">
                  <a:extLst>
                    <a:ext uri="{FF2B5EF4-FFF2-40B4-BE49-F238E27FC236}">
                      <a16:creationId xmlns:a16="http://schemas.microsoft.com/office/drawing/2014/main" id="{59A40326-B578-E54E-A3BC-A02453F99E5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813871" y="5045951"/>
                  <a:ext cx="298450" cy="2143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16</a:t>
                  </a:r>
                </a:p>
              </p:txBody>
            </p:sp>
            <p:sp>
              <p:nvSpPr>
                <p:cNvPr id="657" name="Text Box 29">
                  <a:extLst>
                    <a:ext uri="{FF2B5EF4-FFF2-40B4-BE49-F238E27FC236}">
                      <a16:creationId xmlns:a16="http://schemas.microsoft.com/office/drawing/2014/main" id="{BD98A039-D622-A540-9E42-23C920966AF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935644" y="5045951"/>
                  <a:ext cx="298450" cy="2143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10</a:t>
                  </a:r>
                </a:p>
              </p:txBody>
            </p:sp>
            <p:sp>
              <p:nvSpPr>
                <p:cNvPr id="658" name="Text Box 74">
                  <a:extLst>
                    <a:ext uri="{FF2B5EF4-FFF2-40B4-BE49-F238E27FC236}">
                      <a16:creationId xmlns:a16="http://schemas.microsoft.com/office/drawing/2014/main" id="{1B787302-8EC4-E34A-9C56-E010EF8392B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809108" y="4822113"/>
                  <a:ext cx="298450" cy="214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15</a:t>
                  </a:r>
                </a:p>
              </p:txBody>
            </p:sp>
            <p:sp>
              <p:nvSpPr>
                <p:cNvPr id="659" name="Oval 84">
                  <a:extLst>
                    <a:ext uri="{FF2B5EF4-FFF2-40B4-BE49-F238E27FC236}">
                      <a16:creationId xmlns:a16="http://schemas.microsoft.com/office/drawing/2014/main" id="{DF07D6F5-A194-324B-AA14-90705A3EA6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47121" y="5185651"/>
                  <a:ext cx="42862" cy="476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0" name="Oval 85">
                  <a:extLst>
                    <a:ext uri="{FF2B5EF4-FFF2-40B4-BE49-F238E27FC236}">
                      <a16:creationId xmlns:a16="http://schemas.microsoft.com/office/drawing/2014/main" id="{FEF46F66-7BA6-0848-A338-502D368AB3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34421" y="4971338"/>
                  <a:ext cx="42862" cy="476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1" name="Oval 86">
                  <a:extLst>
                    <a:ext uri="{FF2B5EF4-FFF2-40B4-BE49-F238E27FC236}">
                      <a16:creationId xmlns:a16="http://schemas.microsoft.com/office/drawing/2014/main" id="{CDD6FCD4-4E2B-CA4B-877B-B9C677C91E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009133" y="4968163"/>
                  <a:ext cx="42863" cy="476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577" name="Text Box 64">
                <a:extLst>
                  <a:ext uri="{FF2B5EF4-FFF2-40B4-BE49-F238E27FC236}">
                    <a16:creationId xmlns:a16="http://schemas.microsoft.com/office/drawing/2014/main" id="{71E6981D-8B61-704D-9538-1846331D09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44471" y="5463844"/>
                <a:ext cx="34336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rPr>
                  <a:t>…</a:t>
                </a:r>
              </a:p>
            </p:txBody>
          </p:sp>
          <p:sp>
            <p:nvSpPr>
              <p:cNvPr id="578" name="Line 69">
                <a:extLst>
                  <a:ext uri="{FF2B5EF4-FFF2-40B4-BE49-F238E27FC236}">
                    <a16:creationId xmlns:a16="http://schemas.microsoft.com/office/drawing/2014/main" id="{790193E6-E58F-6348-B912-D3C188C3FC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63013" y="5251834"/>
                <a:ext cx="101600" cy="3778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79" name="Line 70">
                <a:extLst>
                  <a:ext uri="{FF2B5EF4-FFF2-40B4-BE49-F238E27FC236}">
                    <a16:creationId xmlns:a16="http://schemas.microsoft.com/office/drawing/2014/main" id="{B855E16D-E833-964B-A02F-B3E7FC8F2E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53488" y="5050221"/>
                <a:ext cx="479425" cy="6032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82" name="Text Box 73">
                <a:extLst>
                  <a:ext uri="{FF2B5EF4-FFF2-40B4-BE49-F238E27FC236}">
                    <a16:creationId xmlns:a16="http://schemas.microsoft.com/office/drawing/2014/main" id="{9DD4CDAE-4937-AD47-8AE2-BA2CC98F77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10272" y="5955409"/>
                <a:ext cx="257251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CS (VLAN ports 9-15)</a:t>
                </a:r>
              </a:p>
            </p:txBody>
          </p:sp>
          <p:grpSp>
            <p:nvGrpSpPr>
              <p:cNvPr id="594" name="Group 44">
                <a:extLst>
                  <a:ext uri="{FF2B5EF4-FFF2-40B4-BE49-F238E27FC236}">
                    <a16:creationId xmlns:a16="http://schemas.microsoft.com/office/drawing/2014/main" id="{A37BDD8D-DFA2-7E49-8169-E5C71164A0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00524" y="5430406"/>
                <a:ext cx="609600" cy="558800"/>
                <a:chOff x="-44" y="1473"/>
                <a:chExt cx="981" cy="1105"/>
              </a:xfrm>
            </p:grpSpPr>
            <p:pic>
              <p:nvPicPr>
                <p:cNvPr id="601" name="Picture 45" descr="desktop_computer_stylized_medium">
                  <a:extLst>
                    <a:ext uri="{FF2B5EF4-FFF2-40B4-BE49-F238E27FC236}">
                      <a16:creationId xmlns:a16="http://schemas.microsoft.com/office/drawing/2014/main" id="{CD31DF6B-49B9-694F-9A83-BB540C45D4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02" name="Freeform 46">
                  <a:extLst>
                    <a:ext uri="{FF2B5EF4-FFF2-40B4-BE49-F238E27FC236}">
                      <a16:creationId xmlns:a16="http://schemas.microsoft.com/office/drawing/2014/main" id="{B5C46613-86CD-0746-AA4E-C3F449FEF3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595" name="Group 44">
                <a:extLst>
                  <a:ext uri="{FF2B5EF4-FFF2-40B4-BE49-F238E27FC236}">
                    <a16:creationId xmlns:a16="http://schemas.microsoft.com/office/drawing/2014/main" id="{D3C95FFE-8A11-6B4D-A493-7954CBAABB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515751" y="5436316"/>
                <a:ext cx="609600" cy="558800"/>
                <a:chOff x="-44" y="1473"/>
                <a:chExt cx="981" cy="1105"/>
              </a:xfrm>
            </p:grpSpPr>
            <p:pic>
              <p:nvPicPr>
                <p:cNvPr id="599" name="Picture 45" descr="desktop_computer_stylized_medium">
                  <a:extLst>
                    <a:ext uri="{FF2B5EF4-FFF2-40B4-BE49-F238E27FC236}">
                      <a16:creationId xmlns:a16="http://schemas.microsoft.com/office/drawing/2014/main" id="{AC60ABBD-5927-3947-91D4-0B5FE7D9F5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00" name="Freeform 46">
                  <a:extLst>
                    <a:ext uri="{FF2B5EF4-FFF2-40B4-BE49-F238E27FC236}">
                      <a16:creationId xmlns:a16="http://schemas.microsoft.com/office/drawing/2014/main" id="{853B4F5E-4C5E-6A4B-A81D-0FB8F82C27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675" name="Group 674">
                <a:extLst>
                  <a:ext uri="{FF2B5EF4-FFF2-40B4-BE49-F238E27FC236}">
                    <a16:creationId xmlns:a16="http://schemas.microsoft.com/office/drawing/2014/main" id="{0274C7F3-D9FF-A543-9669-2E8AEFE209A9}"/>
                  </a:ext>
                </a:extLst>
              </p:cNvPr>
              <p:cNvGrpSpPr/>
              <p:nvPr/>
            </p:nvGrpSpPr>
            <p:grpSpPr>
              <a:xfrm>
                <a:off x="9202354" y="4515000"/>
                <a:ext cx="1206122" cy="410624"/>
                <a:chOff x="7399107" y="1365161"/>
                <a:chExt cx="2388836" cy="732595"/>
              </a:xfrm>
            </p:grpSpPr>
            <p:sp>
              <p:nvSpPr>
                <p:cNvPr id="676" name="Freeform 675">
                  <a:extLst>
                    <a:ext uri="{FF2B5EF4-FFF2-40B4-BE49-F238E27FC236}">
                      <a16:creationId xmlns:a16="http://schemas.microsoft.com/office/drawing/2014/main" id="{2212059A-C18E-E647-9FCF-DE3FFA066872}"/>
                    </a:ext>
                  </a:extLst>
                </p:cNvPr>
                <p:cNvSpPr/>
                <p:nvPr/>
              </p:nvSpPr>
              <p:spPr>
                <a:xfrm>
                  <a:off x="7399107" y="1365161"/>
                  <a:ext cx="2388836" cy="732595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77" name="Group 676">
                  <a:extLst>
                    <a:ext uri="{FF2B5EF4-FFF2-40B4-BE49-F238E27FC236}">
                      <a16:creationId xmlns:a16="http://schemas.microsoft.com/office/drawing/2014/main" id="{4E988FFB-790A-B64B-AD20-A08B796A51D3}"/>
                    </a:ext>
                  </a:extLst>
                </p:cNvPr>
                <p:cNvGrpSpPr/>
                <p:nvPr/>
              </p:nvGrpSpPr>
              <p:grpSpPr>
                <a:xfrm>
                  <a:off x="7564998" y="1450537"/>
                  <a:ext cx="2021605" cy="589765"/>
                  <a:chOff x="7939341" y="3037317"/>
                  <a:chExt cx="897649" cy="353919"/>
                </a:xfrm>
              </p:grpSpPr>
              <p:sp>
                <p:nvSpPr>
                  <p:cNvPr id="678" name="Freeform 677">
                    <a:extLst>
                      <a:ext uri="{FF2B5EF4-FFF2-40B4-BE49-F238E27FC236}">
                        <a16:creationId xmlns:a16="http://schemas.microsoft.com/office/drawing/2014/main" id="{66908B6C-B117-9841-879C-62BBC6B65112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9" name="Freeform 678">
                    <a:extLst>
                      <a:ext uri="{FF2B5EF4-FFF2-40B4-BE49-F238E27FC236}">
                        <a16:creationId xmlns:a16="http://schemas.microsoft.com/office/drawing/2014/main" id="{400F8E7D-6C49-1F45-8E8D-9C8ACEB7BF1C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0" name="Freeform 679">
                    <a:extLst>
                      <a:ext uri="{FF2B5EF4-FFF2-40B4-BE49-F238E27FC236}">
                        <a16:creationId xmlns:a16="http://schemas.microsoft.com/office/drawing/2014/main" id="{816B6622-EACD-A74E-8FBA-7CB71693184F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1" name="Freeform 680">
                    <a:extLst>
                      <a:ext uri="{FF2B5EF4-FFF2-40B4-BE49-F238E27FC236}">
                        <a16:creationId xmlns:a16="http://schemas.microsoft.com/office/drawing/2014/main" id="{90BA40F3-69B1-A24F-B0C8-3C80AB37864F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682" name="Line 70">
                <a:extLst>
                  <a:ext uri="{FF2B5EF4-FFF2-40B4-BE49-F238E27FC236}">
                    <a16:creationId xmlns:a16="http://schemas.microsoft.com/office/drawing/2014/main" id="{0BF331E8-D094-9A4E-A183-AFB19DA815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32595" y="5048617"/>
                <a:ext cx="479425" cy="6032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596" name="Group 44">
                <a:extLst>
                  <a:ext uri="{FF2B5EF4-FFF2-40B4-BE49-F238E27FC236}">
                    <a16:creationId xmlns:a16="http://schemas.microsoft.com/office/drawing/2014/main" id="{E5446E80-AB67-8C42-826C-CF3CCA6BB4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79352" y="5445308"/>
                <a:ext cx="609600" cy="558800"/>
                <a:chOff x="-44" y="1473"/>
                <a:chExt cx="981" cy="1105"/>
              </a:xfrm>
            </p:grpSpPr>
            <p:pic>
              <p:nvPicPr>
                <p:cNvPr id="597" name="Picture 45" descr="desktop_computer_stylized_medium">
                  <a:extLst>
                    <a:ext uri="{FF2B5EF4-FFF2-40B4-BE49-F238E27FC236}">
                      <a16:creationId xmlns:a16="http://schemas.microsoft.com/office/drawing/2014/main" id="{681F82DD-2C88-BE4E-A84A-D12B49ED2A4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98" name="Freeform 46">
                  <a:extLst>
                    <a:ext uri="{FF2B5EF4-FFF2-40B4-BE49-F238E27FC236}">
                      <a16:creationId xmlns:a16="http://schemas.microsoft.com/office/drawing/2014/main" id="{6B627442-314B-A349-9915-C40A0D16DB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4825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39751EC-3470-E44E-9E47-1DBEC48F367C}"/>
              </a:ext>
            </a:extLst>
          </p:cNvPr>
          <p:cNvGrpSpPr/>
          <p:nvPr/>
        </p:nvGrpSpPr>
        <p:grpSpPr>
          <a:xfrm>
            <a:off x="8767518" y="3871809"/>
            <a:ext cx="1243611" cy="519112"/>
            <a:chOff x="9287864" y="4082048"/>
            <a:chExt cx="1243611" cy="519112"/>
          </a:xfrm>
        </p:grpSpPr>
        <p:sp>
          <p:nvSpPr>
            <p:cNvPr id="556" name="Rectangle 75">
              <a:extLst>
                <a:ext uri="{FF2B5EF4-FFF2-40B4-BE49-F238E27FC236}">
                  <a16:creationId xmlns:a16="http://schemas.microsoft.com/office/drawing/2014/main" id="{86D84E7B-7F94-CF43-97CD-E40F099FC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0181" y="4127584"/>
              <a:ext cx="1188897" cy="471997"/>
            </a:xfrm>
            <a:prstGeom prst="rect">
              <a:avLst/>
            </a:prstGeom>
            <a:solidFill>
              <a:srgbClr val="F56F6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57" name="Rectangle 2">
              <a:extLst>
                <a:ext uri="{FF2B5EF4-FFF2-40B4-BE49-F238E27FC236}">
                  <a16:creationId xmlns:a16="http://schemas.microsoft.com/office/drawing/2014/main" id="{75001E46-9EFA-6F46-BF58-DE475A333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9866" y="4128085"/>
              <a:ext cx="1181609" cy="468313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58" name="Line 3">
              <a:extLst>
                <a:ext uri="{FF2B5EF4-FFF2-40B4-BE49-F238E27FC236}">
                  <a16:creationId xmlns:a16="http://schemas.microsoft.com/office/drawing/2014/main" id="{58FD3C8D-D13C-DD42-85DC-F3FC758279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51453" y="4342570"/>
              <a:ext cx="1179110" cy="14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59" name="Text Box 6">
              <a:extLst>
                <a:ext uri="{FF2B5EF4-FFF2-40B4-BE49-F238E27FC236}">
                  <a16:creationId xmlns:a16="http://schemas.microsoft.com/office/drawing/2014/main" id="{06310D8E-E39C-8749-8C4D-6762E12A68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87864" y="4107358"/>
              <a:ext cx="24130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562" name="Line 18">
              <a:extLst>
                <a:ext uri="{FF2B5EF4-FFF2-40B4-BE49-F238E27FC236}">
                  <a16:creationId xmlns:a16="http://schemas.microsoft.com/office/drawing/2014/main" id="{674927D0-7AF4-FB45-A199-0AA4F2F4D9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30891" y="4132848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63" name="Line 21">
              <a:extLst>
                <a:ext uri="{FF2B5EF4-FFF2-40B4-BE49-F238E27FC236}">
                  <a16:creationId xmlns:a16="http://schemas.microsoft.com/office/drawing/2014/main" id="{ED992B3F-F06B-D64B-B214-C090060600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40378" y="4129673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65" name="Line 23">
              <a:extLst>
                <a:ext uri="{FF2B5EF4-FFF2-40B4-BE49-F238E27FC236}">
                  <a16:creationId xmlns:a16="http://schemas.microsoft.com/office/drawing/2014/main" id="{0E55E53C-5364-9444-98BF-DF258E8EB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11878" y="4137610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68" name="Text Box 26">
              <a:extLst>
                <a:ext uri="{FF2B5EF4-FFF2-40B4-BE49-F238E27FC236}">
                  <a16:creationId xmlns:a16="http://schemas.microsoft.com/office/drawing/2014/main" id="{2BB93CA1-198F-BD45-B13D-35FA7DC8E3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48378" y="4296360"/>
              <a:ext cx="24130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8</a:t>
              </a:r>
            </a:p>
          </p:txBody>
        </p:sp>
        <p:sp>
          <p:nvSpPr>
            <p:cNvPr id="572" name="Text Box 30">
              <a:extLst>
                <a:ext uri="{FF2B5EF4-FFF2-40B4-BE49-F238E27FC236}">
                  <a16:creationId xmlns:a16="http://schemas.microsoft.com/office/drawing/2014/main" id="{B28826E1-E494-BE45-847D-47836FFF5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90540" y="4300533"/>
              <a:ext cx="24130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</a:p>
          </p:txBody>
        </p:sp>
        <p:sp>
          <p:nvSpPr>
            <p:cNvPr id="573" name="Text Box 57">
              <a:extLst>
                <a:ext uri="{FF2B5EF4-FFF2-40B4-BE49-F238E27FC236}">
                  <a16:creationId xmlns:a16="http://schemas.microsoft.com/office/drawing/2014/main" id="{0E14A6FA-A1FE-3F46-A4F2-105D9B7A74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43616" y="4082048"/>
              <a:ext cx="24130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7</a:t>
              </a:r>
            </a:p>
          </p:txBody>
        </p:sp>
        <p:sp>
          <p:nvSpPr>
            <p:cNvPr id="584" name="Oval 81">
              <a:extLst>
                <a:ext uri="{FF2B5EF4-FFF2-40B4-BE49-F238E27FC236}">
                  <a16:creationId xmlns:a16="http://schemas.microsoft.com/office/drawing/2014/main" id="{9FE56524-10FB-6042-A1CC-7979BFD9B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65753" y="4442410"/>
              <a:ext cx="42863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85" name="Oval 82">
              <a:extLst>
                <a:ext uri="{FF2B5EF4-FFF2-40B4-BE49-F238E27FC236}">
                  <a16:creationId xmlns:a16="http://schemas.microsoft.com/office/drawing/2014/main" id="{32B7ED54-8A66-9C40-90E0-AB788CBBD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7853" y="4439235"/>
              <a:ext cx="42863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86" name="Oval 83">
              <a:extLst>
                <a:ext uri="{FF2B5EF4-FFF2-40B4-BE49-F238E27FC236}">
                  <a16:creationId xmlns:a16="http://schemas.microsoft.com/office/drawing/2014/main" id="{ACECF9A3-7435-ED4E-A83D-328DB3D23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5228" y="4443998"/>
              <a:ext cx="42863" cy="476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443345-4697-A84D-B271-4440D2A31971}"/>
              </a:ext>
            </a:extLst>
          </p:cNvPr>
          <p:cNvGrpSpPr/>
          <p:nvPr/>
        </p:nvGrpSpPr>
        <p:grpSpPr>
          <a:xfrm>
            <a:off x="9936386" y="3867054"/>
            <a:ext cx="1259780" cy="523875"/>
            <a:chOff x="10932220" y="4822113"/>
            <a:chExt cx="1259780" cy="523875"/>
          </a:xfrm>
        </p:grpSpPr>
        <p:sp>
          <p:nvSpPr>
            <p:cNvPr id="620" name="Rectangle 76">
              <a:extLst>
                <a:ext uri="{FF2B5EF4-FFF2-40B4-BE49-F238E27FC236}">
                  <a16:creationId xmlns:a16="http://schemas.microsoft.com/office/drawing/2014/main" id="{5443F9B0-0F91-A14D-9E8E-E2DFA236E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1071" y="4880851"/>
              <a:ext cx="1190929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2" name="Rectangle 2">
              <a:extLst>
                <a:ext uri="{FF2B5EF4-FFF2-40B4-BE49-F238E27FC236}">
                  <a16:creationId xmlns:a16="http://schemas.microsoft.com/office/drawing/2014/main" id="{5E7248A8-6B10-0841-AE53-D0ABC4CED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0391" y="4872913"/>
              <a:ext cx="1181609" cy="468313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3" name="Line 3">
              <a:extLst>
                <a:ext uri="{FF2B5EF4-FFF2-40B4-BE49-F238E27FC236}">
                  <a16:creationId xmlns:a16="http://schemas.microsoft.com/office/drawing/2014/main" id="{DD3A74DB-9E59-9348-8893-A2232C8224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9376" y="5090714"/>
              <a:ext cx="1163270" cy="28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6" name="Line 17">
              <a:extLst>
                <a:ext uri="{FF2B5EF4-FFF2-40B4-BE49-F238E27FC236}">
                  <a16:creationId xmlns:a16="http://schemas.microsoft.com/office/drawing/2014/main" id="{651AA383-259C-DC4C-B417-34535BECA9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01146" y="4882438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1" name="Line 24">
              <a:extLst>
                <a:ext uri="{FF2B5EF4-FFF2-40B4-BE49-F238E27FC236}">
                  <a16:creationId xmlns:a16="http://schemas.microsoft.com/office/drawing/2014/main" id="{A9A98EAD-050F-EF41-8FA1-A45247966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05871" y="4877676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2" name="Line 25">
              <a:extLst>
                <a:ext uri="{FF2B5EF4-FFF2-40B4-BE49-F238E27FC236}">
                  <a16:creationId xmlns:a16="http://schemas.microsoft.com/office/drawing/2014/main" id="{A2531D0B-9E46-0941-94A0-96006DBAD9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96421" y="4872913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4" name="Text Box 27">
              <a:extLst>
                <a:ext uri="{FF2B5EF4-FFF2-40B4-BE49-F238E27FC236}">
                  <a16:creationId xmlns:a16="http://schemas.microsoft.com/office/drawing/2014/main" id="{7649D600-6D49-3044-A4AB-61B599FF2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47845" y="4840575"/>
              <a:ext cx="24130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635" name="Text Box 28">
              <a:extLst>
                <a:ext uri="{FF2B5EF4-FFF2-40B4-BE49-F238E27FC236}">
                  <a16:creationId xmlns:a16="http://schemas.microsoft.com/office/drawing/2014/main" id="{5BAA2670-D55C-C142-827F-9CE7DB759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13871" y="5045951"/>
              <a:ext cx="29845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16</a:t>
              </a:r>
            </a:p>
          </p:txBody>
        </p:sp>
        <p:sp>
          <p:nvSpPr>
            <p:cNvPr id="636" name="Text Box 29">
              <a:extLst>
                <a:ext uri="{FF2B5EF4-FFF2-40B4-BE49-F238E27FC236}">
                  <a16:creationId xmlns:a16="http://schemas.microsoft.com/office/drawing/2014/main" id="{D7F356E9-BF66-D145-915D-38A53F2F18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32220" y="5049376"/>
              <a:ext cx="29845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10</a:t>
              </a:r>
            </a:p>
          </p:txBody>
        </p:sp>
        <p:sp>
          <p:nvSpPr>
            <p:cNvPr id="639" name="Text Box 74">
              <a:extLst>
                <a:ext uri="{FF2B5EF4-FFF2-40B4-BE49-F238E27FC236}">
                  <a16:creationId xmlns:a16="http://schemas.microsoft.com/office/drawing/2014/main" id="{C33FAB3F-C18D-F04F-AFF6-CD5E1444D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9108" y="4822113"/>
              <a:ext cx="29845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15</a:t>
              </a:r>
            </a:p>
          </p:txBody>
        </p:sp>
        <p:sp>
          <p:nvSpPr>
            <p:cNvPr id="643" name="Oval 84">
              <a:extLst>
                <a:ext uri="{FF2B5EF4-FFF2-40B4-BE49-F238E27FC236}">
                  <a16:creationId xmlns:a16="http://schemas.microsoft.com/office/drawing/2014/main" id="{86949CB4-4A39-0346-AFF6-9F5A2A7D7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7121" y="5185651"/>
              <a:ext cx="42862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4" name="Oval 85">
              <a:extLst>
                <a:ext uri="{FF2B5EF4-FFF2-40B4-BE49-F238E27FC236}">
                  <a16:creationId xmlns:a16="http://schemas.microsoft.com/office/drawing/2014/main" id="{E4D51E21-8C17-E743-8B81-06236413D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34421" y="4971338"/>
              <a:ext cx="42862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5" name="Oval 86">
              <a:extLst>
                <a:ext uri="{FF2B5EF4-FFF2-40B4-BE49-F238E27FC236}">
                  <a16:creationId xmlns:a16="http://schemas.microsoft.com/office/drawing/2014/main" id="{520890CD-F328-1643-8FAD-D429622AE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9133" y="4968163"/>
              <a:ext cx="42863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Port-based VLANs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ABEEB3-46FD-EA41-8074-A5BDD9C11183}"/>
              </a:ext>
            </a:extLst>
          </p:cNvPr>
          <p:cNvGrpSpPr/>
          <p:nvPr/>
        </p:nvGrpSpPr>
        <p:grpSpPr>
          <a:xfrm>
            <a:off x="8811490" y="3492261"/>
            <a:ext cx="2388836" cy="410624"/>
            <a:chOff x="7399107" y="1365161"/>
            <a:chExt cx="2388836" cy="732595"/>
          </a:xfrm>
        </p:grpSpPr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20E2C253-E31D-DA4E-8C57-56EFE4A095ED}"/>
                </a:ext>
              </a:extLst>
            </p:cNvPr>
            <p:cNvSpPr/>
            <p:nvPr/>
          </p:nvSpPr>
          <p:spPr>
            <a:xfrm>
              <a:off x="7399107" y="1365161"/>
              <a:ext cx="2388836" cy="732595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2" name="Group 541">
              <a:extLst>
                <a:ext uri="{FF2B5EF4-FFF2-40B4-BE49-F238E27FC236}">
                  <a16:creationId xmlns:a16="http://schemas.microsoft.com/office/drawing/2014/main" id="{1596EEC3-C1AA-2E4B-BA66-1B555E77FCC5}"/>
                </a:ext>
              </a:extLst>
            </p:cNvPr>
            <p:cNvGrpSpPr/>
            <p:nvPr/>
          </p:nvGrpSpPr>
          <p:grpSpPr>
            <a:xfrm>
              <a:off x="7564998" y="1450537"/>
              <a:ext cx="2021605" cy="589765"/>
              <a:chOff x="7939341" y="3037317"/>
              <a:chExt cx="897649" cy="353919"/>
            </a:xfrm>
          </p:grpSpPr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AB2941FE-E212-F347-B495-140D5C7ED03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91A112E4-81D0-F44B-9985-65B5C629D09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1585E8CB-B8A8-844A-9962-714F597BBE4F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6" name="Freeform 545">
                <a:extLst>
                  <a:ext uri="{FF2B5EF4-FFF2-40B4-BE49-F238E27FC236}">
                    <a16:creationId xmlns:a16="http://schemas.microsoft.com/office/drawing/2014/main" id="{EC524C8C-F983-3A44-9FDA-77151109641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30" name="Line 61">
            <a:extLst>
              <a:ext uri="{FF2B5EF4-FFF2-40B4-BE49-F238E27FC236}">
                <a16:creationId xmlns:a16="http://schemas.microsoft.com/office/drawing/2014/main" id="{504ED2E3-D101-424C-8AE9-5C34917B54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59268" y="4222579"/>
            <a:ext cx="901700" cy="279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1" name="Line 62">
            <a:extLst>
              <a:ext uri="{FF2B5EF4-FFF2-40B4-BE49-F238E27FC236}">
                <a16:creationId xmlns:a16="http://schemas.microsoft.com/office/drawing/2014/main" id="{2122A03F-B45C-EC49-8D54-8D3B7DB4DA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45031" y="4222579"/>
            <a:ext cx="806450" cy="419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2" name="Line 63">
            <a:extLst>
              <a:ext uri="{FF2B5EF4-FFF2-40B4-BE49-F238E27FC236}">
                <a16:creationId xmlns:a16="http://schemas.microsoft.com/office/drawing/2014/main" id="{F985FD06-D0A5-3048-AF98-111FE4DF76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64167" y="4237505"/>
            <a:ext cx="672983" cy="36131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3" name="Text Box 64">
            <a:extLst>
              <a:ext uri="{FF2B5EF4-FFF2-40B4-BE49-F238E27FC236}">
                <a16:creationId xmlns:a16="http://schemas.microsoft.com/office/drawing/2014/main" id="{299DB3CE-7B62-0F41-8A17-414B51C9B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3689" y="4437764"/>
            <a:ext cx="343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…</a:t>
            </a:r>
          </a:p>
        </p:txBody>
      </p:sp>
      <p:sp>
        <p:nvSpPr>
          <p:cNvPr id="434" name="Line 69">
            <a:extLst>
              <a:ext uri="{FF2B5EF4-FFF2-40B4-BE49-F238E27FC236}">
                <a16:creationId xmlns:a16="http://schemas.microsoft.com/office/drawing/2014/main" id="{131CBCB7-EC04-C34D-8089-DF6962A05B6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72231" y="4225754"/>
            <a:ext cx="101600" cy="377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5" name="Line 70">
            <a:extLst>
              <a:ext uri="{FF2B5EF4-FFF2-40B4-BE49-F238E27FC236}">
                <a16:creationId xmlns:a16="http://schemas.microsoft.com/office/drawing/2014/main" id="{3E75F251-D967-EA4E-9C97-EB6B5246A50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62706" y="4024141"/>
            <a:ext cx="479425" cy="6032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6" name="Line 71">
            <a:extLst>
              <a:ext uri="{FF2B5EF4-FFF2-40B4-BE49-F238E27FC236}">
                <a16:creationId xmlns:a16="http://schemas.microsoft.com/office/drawing/2014/main" id="{00AB0795-DB89-1B41-A48F-217D5BED1D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8368" y="3968579"/>
            <a:ext cx="514350" cy="4841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7" name="Text Box 72">
            <a:extLst>
              <a:ext uri="{FF2B5EF4-FFF2-40B4-BE49-F238E27FC236}">
                <a16:creationId xmlns:a16="http://schemas.microsoft.com/office/drawing/2014/main" id="{377DDBF1-C221-7B40-952F-70C5D6714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8595" y="4929329"/>
            <a:ext cx="17315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EE (VLAN ports 1-8)</a:t>
            </a:r>
          </a:p>
        </p:txBody>
      </p:sp>
      <p:sp>
        <p:nvSpPr>
          <p:cNvPr id="438" name="Text Box 73">
            <a:extLst>
              <a:ext uri="{FF2B5EF4-FFF2-40B4-BE49-F238E27FC236}">
                <a16:creationId xmlns:a16="http://schemas.microsoft.com/office/drawing/2014/main" id="{FDE3B945-5B46-E04D-BFCA-4A7A699A9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9490" y="4929329"/>
            <a:ext cx="25725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CS (VLAN ports 9-15)</a:t>
            </a:r>
          </a:p>
        </p:txBody>
      </p:sp>
      <p:sp>
        <p:nvSpPr>
          <p:cNvPr id="447" name="Text Box 45">
            <a:extLst>
              <a:ext uri="{FF2B5EF4-FFF2-40B4-BE49-F238E27FC236}">
                <a16:creationId xmlns:a16="http://schemas.microsoft.com/office/drawing/2014/main" id="{2D1CE1C0-31D9-844E-8F50-70F2806CE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7445" y="4400811"/>
            <a:ext cx="343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…</a:t>
            </a:r>
          </a:p>
        </p:txBody>
      </p:sp>
      <p:grpSp>
        <p:nvGrpSpPr>
          <p:cNvPr id="448" name="Group 44">
            <a:extLst>
              <a:ext uri="{FF2B5EF4-FFF2-40B4-BE49-F238E27FC236}">
                <a16:creationId xmlns:a16="http://schemas.microsoft.com/office/drawing/2014/main" id="{700B7029-39F6-C74E-AC0E-38210F4099EF}"/>
              </a:ext>
            </a:extLst>
          </p:cNvPr>
          <p:cNvGrpSpPr>
            <a:grpSpLocks/>
          </p:cNvGrpSpPr>
          <p:nvPr/>
        </p:nvGrpSpPr>
        <p:grpSpPr bwMode="auto">
          <a:xfrm>
            <a:off x="7522693" y="4408316"/>
            <a:ext cx="609600" cy="558800"/>
            <a:chOff x="-44" y="1473"/>
            <a:chExt cx="981" cy="1105"/>
          </a:xfrm>
        </p:grpSpPr>
        <p:pic>
          <p:nvPicPr>
            <p:cNvPr id="449" name="Picture 45" descr="desktop_computer_stylized_medium">
              <a:extLst>
                <a:ext uri="{FF2B5EF4-FFF2-40B4-BE49-F238E27FC236}">
                  <a16:creationId xmlns:a16="http://schemas.microsoft.com/office/drawing/2014/main" id="{DBD01A03-81B8-534F-93E0-1D4C45D297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" name="Freeform 46">
              <a:extLst>
                <a:ext uri="{FF2B5EF4-FFF2-40B4-BE49-F238E27FC236}">
                  <a16:creationId xmlns:a16="http://schemas.microsoft.com/office/drawing/2014/main" id="{635026BE-6129-3740-BA64-8136F70D67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51" name="Group 44">
            <a:extLst>
              <a:ext uri="{FF2B5EF4-FFF2-40B4-BE49-F238E27FC236}">
                <a16:creationId xmlns:a16="http://schemas.microsoft.com/office/drawing/2014/main" id="{5180A7F4-6359-C649-AEDF-B175B94960B4}"/>
              </a:ext>
            </a:extLst>
          </p:cNvPr>
          <p:cNvGrpSpPr>
            <a:grpSpLocks/>
          </p:cNvGrpSpPr>
          <p:nvPr/>
        </p:nvGrpSpPr>
        <p:grpSpPr bwMode="auto">
          <a:xfrm>
            <a:off x="8087474" y="4413650"/>
            <a:ext cx="609600" cy="558800"/>
            <a:chOff x="-44" y="1473"/>
            <a:chExt cx="981" cy="1105"/>
          </a:xfrm>
        </p:grpSpPr>
        <p:pic>
          <p:nvPicPr>
            <p:cNvPr id="452" name="Picture 45" descr="desktop_computer_stylized_medium">
              <a:extLst>
                <a:ext uri="{FF2B5EF4-FFF2-40B4-BE49-F238E27FC236}">
                  <a16:creationId xmlns:a16="http://schemas.microsoft.com/office/drawing/2014/main" id="{14B1FE25-A4BF-9D47-8AD2-68F17E2D3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3" name="Freeform 46">
              <a:extLst>
                <a:ext uri="{FF2B5EF4-FFF2-40B4-BE49-F238E27FC236}">
                  <a16:creationId xmlns:a16="http://schemas.microsoft.com/office/drawing/2014/main" id="{BBF7941F-1FF1-1849-803E-B825A4F414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54" name="Group 44">
            <a:extLst>
              <a:ext uri="{FF2B5EF4-FFF2-40B4-BE49-F238E27FC236}">
                <a16:creationId xmlns:a16="http://schemas.microsoft.com/office/drawing/2014/main" id="{3B53FC44-EDA2-6143-AAE9-F7F4B007F065}"/>
              </a:ext>
            </a:extLst>
          </p:cNvPr>
          <p:cNvGrpSpPr>
            <a:grpSpLocks/>
          </p:cNvGrpSpPr>
          <p:nvPr/>
        </p:nvGrpSpPr>
        <p:grpSpPr bwMode="auto">
          <a:xfrm>
            <a:off x="8844341" y="4408988"/>
            <a:ext cx="609600" cy="558800"/>
            <a:chOff x="-44" y="1473"/>
            <a:chExt cx="981" cy="1105"/>
          </a:xfrm>
        </p:grpSpPr>
        <p:pic>
          <p:nvPicPr>
            <p:cNvPr id="455" name="Picture 45" descr="desktop_computer_stylized_medium">
              <a:extLst>
                <a:ext uri="{FF2B5EF4-FFF2-40B4-BE49-F238E27FC236}">
                  <a16:creationId xmlns:a16="http://schemas.microsoft.com/office/drawing/2014/main" id="{27DADEDF-8827-4347-B67A-F3A8226995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6" name="Freeform 46">
              <a:extLst>
                <a:ext uri="{FF2B5EF4-FFF2-40B4-BE49-F238E27FC236}">
                  <a16:creationId xmlns:a16="http://schemas.microsoft.com/office/drawing/2014/main" id="{6A110340-235C-2846-A908-0380A764EB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57" name="Group 44">
            <a:extLst>
              <a:ext uri="{FF2B5EF4-FFF2-40B4-BE49-F238E27FC236}">
                <a16:creationId xmlns:a16="http://schemas.microsoft.com/office/drawing/2014/main" id="{799E5DB2-77CF-E344-82DA-E1C53B1B1556}"/>
              </a:ext>
            </a:extLst>
          </p:cNvPr>
          <p:cNvGrpSpPr>
            <a:grpSpLocks/>
          </p:cNvGrpSpPr>
          <p:nvPr/>
        </p:nvGrpSpPr>
        <p:grpSpPr bwMode="auto">
          <a:xfrm>
            <a:off x="9809742" y="4404326"/>
            <a:ext cx="609600" cy="558800"/>
            <a:chOff x="-44" y="1473"/>
            <a:chExt cx="981" cy="1105"/>
          </a:xfrm>
        </p:grpSpPr>
        <p:pic>
          <p:nvPicPr>
            <p:cNvPr id="458" name="Picture 45" descr="desktop_computer_stylized_medium">
              <a:extLst>
                <a:ext uri="{FF2B5EF4-FFF2-40B4-BE49-F238E27FC236}">
                  <a16:creationId xmlns:a16="http://schemas.microsoft.com/office/drawing/2014/main" id="{D37910D3-8AA7-C24C-818C-2F605830F3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9" name="Freeform 46">
              <a:extLst>
                <a:ext uri="{FF2B5EF4-FFF2-40B4-BE49-F238E27FC236}">
                  <a16:creationId xmlns:a16="http://schemas.microsoft.com/office/drawing/2014/main" id="{B4F17700-4146-9C4E-A002-23A5A81265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60" name="Group 44">
            <a:extLst>
              <a:ext uri="{FF2B5EF4-FFF2-40B4-BE49-F238E27FC236}">
                <a16:creationId xmlns:a16="http://schemas.microsoft.com/office/drawing/2014/main" id="{BC32569F-4860-C044-8345-620D3C44BE94}"/>
              </a:ext>
            </a:extLst>
          </p:cNvPr>
          <p:cNvGrpSpPr>
            <a:grpSpLocks/>
          </p:cNvGrpSpPr>
          <p:nvPr/>
        </p:nvGrpSpPr>
        <p:grpSpPr bwMode="auto">
          <a:xfrm>
            <a:off x="10324969" y="4410236"/>
            <a:ext cx="609600" cy="558800"/>
            <a:chOff x="-44" y="1473"/>
            <a:chExt cx="981" cy="1105"/>
          </a:xfrm>
        </p:grpSpPr>
        <p:pic>
          <p:nvPicPr>
            <p:cNvPr id="461" name="Picture 45" descr="desktop_computer_stylized_medium">
              <a:extLst>
                <a:ext uri="{FF2B5EF4-FFF2-40B4-BE49-F238E27FC236}">
                  <a16:creationId xmlns:a16="http://schemas.microsoft.com/office/drawing/2014/main" id="{D412AD3B-D014-6047-80EA-4735BF4B4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2" name="Freeform 46">
              <a:extLst>
                <a:ext uri="{FF2B5EF4-FFF2-40B4-BE49-F238E27FC236}">
                  <a16:creationId xmlns:a16="http://schemas.microsoft.com/office/drawing/2014/main" id="{353A741B-0D62-3446-9077-1E43F71BA3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63" name="Group 44">
            <a:extLst>
              <a:ext uri="{FF2B5EF4-FFF2-40B4-BE49-F238E27FC236}">
                <a16:creationId xmlns:a16="http://schemas.microsoft.com/office/drawing/2014/main" id="{D42CBE99-C058-0F44-B1D9-2439ABF13462}"/>
              </a:ext>
            </a:extLst>
          </p:cNvPr>
          <p:cNvGrpSpPr>
            <a:grpSpLocks/>
          </p:cNvGrpSpPr>
          <p:nvPr/>
        </p:nvGrpSpPr>
        <p:grpSpPr bwMode="auto">
          <a:xfrm>
            <a:off x="11188570" y="4419228"/>
            <a:ext cx="609600" cy="558800"/>
            <a:chOff x="-44" y="1473"/>
            <a:chExt cx="981" cy="1105"/>
          </a:xfrm>
        </p:grpSpPr>
        <p:pic>
          <p:nvPicPr>
            <p:cNvPr id="464" name="Picture 45" descr="desktop_computer_stylized_medium">
              <a:extLst>
                <a:ext uri="{FF2B5EF4-FFF2-40B4-BE49-F238E27FC236}">
                  <a16:creationId xmlns:a16="http://schemas.microsoft.com/office/drawing/2014/main" id="{12D4DF7A-D18D-7A44-B2AA-BED58DFA49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5" name="Freeform 46">
              <a:extLst>
                <a:ext uri="{FF2B5EF4-FFF2-40B4-BE49-F238E27FC236}">
                  <a16:creationId xmlns:a16="http://schemas.microsoft.com/office/drawing/2014/main" id="{1BBC825C-81B6-FE42-9537-7ECC063686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99" name="Rectangle 116">
            <a:extLst>
              <a:ext uri="{FF2B5EF4-FFF2-40B4-BE49-F238E27FC236}">
                <a16:creationId xmlns:a16="http://schemas.microsoft.com/office/drawing/2014/main" id="{8752C49F-3AB0-9B44-98E8-567C5592B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537" y="1497947"/>
            <a:ext cx="6074615" cy="176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1775" marR="0" lvl="0" indent="-2317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traffic isolation: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frames to/from ports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1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-8 can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only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reach ports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1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-8</a:t>
            </a:r>
          </a:p>
          <a:p>
            <a:pPr marL="681038" marR="0" lvl="1" indent="-22383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can also define VLAN based on MAC addresses of endpoints, rather than switch port</a:t>
            </a:r>
          </a:p>
        </p:txBody>
      </p:sp>
      <p:sp>
        <p:nvSpPr>
          <p:cNvPr id="200" name="Rectangle 117">
            <a:extLst>
              <a:ext uri="{FF2B5EF4-FFF2-40B4-BE49-F238E27FC236}">
                <a16:creationId xmlns:a16="http://schemas.microsoft.com/office/drawing/2014/main" id="{8500F4BE-F251-994C-BDEF-CAFC5E531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444" y="3339914"/>
            <a:ext cx="5886450" cy="161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dynamic membership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ports can be dynamically assigned among VLANs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9DA561-4E6E-B142-A109-FCB9FCA9B796}"/>
              </a:ext>
            </a:extLst>
          </p:cNvPr>
          <p:cNvGrpSpPr/>
          <p:nvPr/>
        </p:nvGrpSpPr>
        <p:grpSpPr>
          <a:xfrm>
            <a:off x="994376" y="1896035"/>
            <a:ext cx="9669142" cy="4109104"/>
            <a:chOff x="994376" y="1896035"/>
            <a:chExt cx="9669142" cy="4109104"/>
          </a:xfrm>
        </p:grpSpPr>
        <p:sp>
          <p:nvSpPr>
            <p:cNvPr id="203" name="Rectangle 124">
              <a:extLst>
                <a:ext uri="{FF2B5EF4-FFF2-40B4-BE49-F238E27FC236}">
                  <a16:creationId xmlns:a16="http://schemas.microsoft.com/office/drawing/2014/main" id="{5B122FCB-1113-7F40-AA3B-B4A91A43D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4376" y="4392239"/>
              <a:ext cx="6199939" cy="1612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forwarding between VLANS: 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done via routing (just as with separate switches)</a:t>
              </a:r>
            </a:p>
            <a:p>
              <a:pPr marL="681038" marR="0" lvl="1" indent="-223838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in practice vendors sell combined switches plus routers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72C96C-094A-EF47-93A1-1326F1D96F80}"/>
                </a:ext>
              </a:extLst>
            </p:cNvPr>
            <p:cNvCxnSpPr/>
            <p:nvPr/>
          </p:nvCxnSpPr>
          <p:spPr>
            <a:xfrm>
              <a:off x="9829800" y="2216523"/>
              <a:ext cx="0" cy="181535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5415E4FA-7AD2-6845-8803-DF1BB0D80D4F}"/>
                </a:ext>
              </a:extLst>
            </p:cNvPr>
            <p:cNvCxnSpPr/>
            <p:nvPr/>
          </p:nvCxnSpPr>
          <p:spPr>
            <a:xfrm>
              <a:off x="10466294" y="2216523"/>
              <a:ext cx="0" cy="181535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0E1FAC98-C9A4-F649-9F15-34B96A45FC8B}"/>
                </a:ext>
              </a:extLst>
            </p:cNvPr>
            <p:cNvGrpSpPr/>
            <p:nvPr/>
          </p:nvGrpSpPr>
          <p:grpSpPr>
            <a:xfrm>
              <a:off x="9594532" y="1896035"/>
              <a:ext cx="1068986" cy="551329"/>
              <a:chOff x="7493876" y="2774731"/>
              <a:chExt cx="1481958" cy="894622"/>
            </a:xfrm>
          </p:grpSpPr>
          <p:sp>
            <p:nvSpPr>
              <p:cNvPr id="244" name="Freeform 243">
                <a:extLst>
                  <a:ext uri="{FF2B5EF4-FFF2-40B4-BE49-F238E27FC236}">
                    <a16:creationId xmlns:a16="http://schemas.microsoft.com/office/drawing/2014/main" id="{DF048F4A-3B08-7A4F-A6F3-1C834DE181B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17B002E9-2DB0-B34E-9CCE-67738614E03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F6E5CC2A-DFB6-0B46-BAE9-2651D489363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47" name="Freeform 246">
                  <a:extLst>
                    <a:ext uri="{FF2B5EF4-FFF2-40B4-BE49-F238E27FC236}">
                      <a16:creationId xmlns:a16="http://schemas.microsoft.com/office/drawing/2014/main" id="{6D6ABB93-D949-6048-9D4D-EDF5313B0F4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Freeform 247">
                  <a:extLst>
                    <a:ext uri="{FF2B5EF4-FFF2-40B4-BE49-F238E27FC236}">
                      <a16:creationId xmlns:a16="http://schemas.microsoft.com/office/drawing/2014/main" id="{94582A18-2631-8745-86BC-8C4EEC51BBF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Freeform 248">
                  <a:extLst>
                    <a:ext uri="{FF2B5EF4-FFF2-40B4-BE49-F238E27FC236}">
                      <a16:creationId xmlns:a16="http://schemas.microsoft.com/office/drawing/2014/main" id="{5A810355-DF9D-5842-9EB4-C9672C047BDB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Freeform 249">
                  <a:extLst>
                    <a:ext uri="{FF2B5EF4-FFF2-40B4-BE49-F238E27FC236}">
                      <a16:creationId xmlns:a16="http://schemas.microsoft.com/office/drawing/2014/main" id="{AD1A3F54-7A96-7C40-8425-673DA70074C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96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/>
      <p:bldP spid="20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8734" y="4271477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3225" y="3351624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59594" y="5298866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MAC addresses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 Box 4">
            <a:extLst>
              <a:ext uri="{FF2B5EF4-FFF2-40B4-BE49-F238E27FC236}">
                <a16:creationId xmlns:a16="http://schemas.microsoft.com/office/drawing/2014/main" id="{639A8D23-CDBF-2646-8186-B37431299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216922"/>
            <a:ext cx="8331255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each interface on LAN </a:t>
            </a:r>
          </a:p>
          <a:p>
            <a:pPr marL="457200" marR="0" lvl="0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has unique 48-bit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MAC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address</a:t>
            </a:r>
          </a:p>
          <a:p>
            <a:pPr marL="457200" marR="0" lvl="0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has a locally unique 32-bit IP address (as we’ve seen)</a:t>
            </a:r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425937" y="3593615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46825" y="4320484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2" name="Text Box 24">
            <a:extLst>
              <a:ext uri="{FF2B5EF4-FFF2-40B4-BE49-F238E27FC236}">
                <a16:creationId xmlns:a16="http://schemas.microsoft.com/office/drawing/2014/main" id="{0B96A29F-FA92-4046-A8C4-553BE3BB4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0648" y="3308137"/>
            <a:ext cx="1781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1A-2F-BB-76-09-AD</a:t>
            </a: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5327" y="4436502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9197" y="4779066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58-23-D7-FA-20-B0</a:t>
            </a:r>
          </a:p>
        </p:txBody>
      </p:sp>
      <p:sp>
        <p:nvSpPr>
          <p:cNvPr id="56" name="Line 28">
            <a:extLst>
              <a:ext uri="{FF2B5EF4-FFF2-40B4-BE49-F238E27FC236}">
                <a16:creationId xmlns:a16="http://schemas.microsoft.com/office/drawing/2014/main" id="{75320AB1-33FB-E441-96FA-8A3695961F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62781" y="5733635"/>
            <a:ext cx="3603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7" name="Text Box 29">
            <a:extLst>
              <a:ext uri="{FF2B5EF4-FFF2-40B4-BE49-F238E27FC236}">
                <a16:creationId xmlns:a16="http://schemas.microsoft.com/office/drawing/2014/main" id="{5200AA6C-1F84-3F41-9A67-F6A4557B0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5122" y="5577774"/>
            <a:ext cx="174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0C-C4-11-6F-E3-98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35234" y="4427052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659" y="4801702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71-65-F7-2B-08-53</a:t>
            </a:r>
          </a:p>
        </p:txBody>
      </p:sp>
      <p:sp>
        <p:nvSpPr>
          <p:cNvPr id="60" name="Text Box 32">
            <a:extLst>
              <a:ext uri="{FF2B5EF4-FFF2-40B4-BE49-F238E27FC236}">
                <a16:creationId xmlns:a16="http://schemas.microsoft.com/office/drawing/2014/main" id="{4D80277F-6853-7C4B-8A3B-77BAE9A5A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7374" y="3992146"/>
            <a:ext cx="2173357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LAN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(wired or wireless)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137.196.7/24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8853" y="3353446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030223" y="2820774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3" name="Rectangle 37">
            <a:extLst>
              <a:ext uri="{FF2B5EF4-FFF2-40B4-BE49-F238E27FC236}">
                <a16:creationId xmlns:a16="http://schemas.microsoft.com/office/drawing/2014/main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597155" y="4139781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84" name="Rectangle 37">
            <a:extLst>
              <a:ext uri="{FF2B5EF4-FFF2-40B4-BE49-F238E27FC236}">
                <a16:creationId xmlns:a16="http://schemas.microsoft.com/office/drawing/2014/main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7678" y="5606756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031860" y="4201701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3922434" y="3893652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79" name="Group 47">
            <a:extLst>
              <a:ext uri="{FF2B5EF4-FFF2-40B4-BE49-F238E27FC236}">
                <a16:creationId xmlns:a16="http://schemas.microsoft.com/office/drawing/2014/main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7880069" y="4049022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04DD163-DABA-C240-A6C6-E33234DB2F4D}"/>
              </a:ext>
            </a:extLst>
          </p:cNvPr>
          <p:cNvCxnSpPr/>
          <p:nvPr/>
        </p:nvCxnSpPr>
        <p:spPr>
          <a:xfrm flipH="1">
            <a:off x="6719722" y="3486836"/>
            <a:ext cx="25483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41">
            <a:extLst>
              <a:ext uri="{FF2B5EF4-FFF2-40B4-BE49-F238E27FC236}">
                <a16:creationId xmlns:a16="http://schemas.microsoft.com/office/drawing/2014/main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5832544" y="5800310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7" name="Text Box 33">
            <a:extLst>
              <a:ext uri="{FF2B5EF4-FFF2-40B4-BE49-F238E27FC236}">
                <a16:creationId xmlns:a16="http://schemas.microsoft.com/office/drawing/2014/main" id="{4D60F09C-EEAE-8949-89C9-70CE657C8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7458" y="309369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137.196.7.78</a:t>
            </a:r>
          </a:p>
        </p:txBody>
      </p:sp>
      <p:sp>
        <p:nvSpPr>
          <p:cNvPr id="88" name="Text Box 36">
            <a:extLst>
              <a:ext uri="{FF2B5EF4-FFF2-40B4-BE49-F238E27FC236}">
                <a16:creationId xmlns:a16="http://schemas.microsoft.com/office/drawing/2014/main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3609" y="4977848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137.196.7.14</a:t>
            </a:r>
          </a:p>
        </p:txBody>
      </p:sp>
      <p:sp>
        <p:nvSpPr>
          <p:cNvPr id="89" name="Text Box 39">
            <a:extLst>
              <a:ext uri="{FF2B5EF4-FFF2-40B4-BE49-F238E27FC236}">
                <a16:creationId xmlns:a16="http://schemas.microsoft.com/office/drawing/2014/main" id="{2D84C91A-F7A7-644A-9323-5E12ED7E9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75" y="5795342"/>
            <a:ext cx="12176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137.196.7.88</a:t>
            </a:r>
          </a:p>
        </p:txBody>
      </p:sp>
      <p:sp>
        <p:nvSpPr>
          <p:cNvPr id="90" name="Text Box 31">
            <a:extLst>
              <a:ext uri="{FF2B5EF4-FFF2-40B4-BE49-F238E27FC236}">
                <a16:creationId xmlns:a16="http://schemas.microsoft.com/office/drawing/2014/main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2352" y="5017604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137.196.7.23</a:t>
            </a:r>
          </a:p>
        </p:txBody>
      </p:sp>
    </p:spTree>
    <p:extLst>
      <p:ext uri="{BB962C8B-B14F-4D97-AF65-F5344CB8AC3E}">
        <p14:creationId xmlns:p14="http://schemas.microsoft.com/office/powerpoint/2010/main" val="105459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76">
            <a:extLst>
              <a:ext uri="{FF2B5EF4-FFF2-40B4-BE49-F238E27FC236}">
                <a16:creationId xmlns:a16="http://schemas.microsoft.com/office/drawing/2014/main" id="{D8A950A5-D349-3A4C-9452-45729A4FC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2748" y="2279650"/>
            <a:ext cx="294061" cy="2223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80" name="Rectangle 75">
            <a:extLst>
              <a:ext uri="{FF2B5EF4-FFF2-40B4-BE49-F238E27FC236}">
                <a16:creationId xmlns:a16="http://schemas.microsoft.com/office/drawing/2014/main" id="{8C0C85CC-E6A5-CF4D-B365-08A5FFBFE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1200" y="2519374"/>
            <a:ext cx="302725" cy="252401"/>
          </a:xfrm>
          <a:prstGeom prst="rect">
            <a:avLst/>
          </a:prstGeom>
          <a:solidFill>
            <a:srgbClr val="F56F6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75" name="Rectangle 76">
            <a:extLst>
              <a:ext uri="{FF2B5EF4-FFF2-40B4-BE49-F238E27FC236}">
                <a16:creationId xmlns:a16="http://schemas.microsoft.com/office/drawing/2014/main" id="{E36252AE-1FDF-844C-B0A3-9623FCA29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0323" y="2308273"/>
            <a:ext cx="294061" cy="2476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56" name="Rectangle 75">
            <a:extLst>
              <a:ext uri="{FF2B5EF4-FFF2-40B4-BE49-F238E27FC236}">
                <a16:creationId xmlns:a16="http://schemas.microsoft.com/office/drawing/2014/main" id="{86D84E7B-7F94-CF43-97CD-E40F099FC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4905" y="2276804"/>
            <a:ext cx="1188897" cy="471997"/>
          </a:xfrm>
          <a:prstGeom prst="rect">
            <a:avLst/>
          </a:prstGeom>
          <a:solidFill>
            <a:srgbClr val="F56F6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57" name="Rectangle 2">
            <a:extLst>
              <a:ext uri="{FF2B5EF4-FFF2-40B4-BE49-F238E27FC236}">
                <a16:creationId xmlns:a16="http://schemas.microsoft.com/office/drawing/2014/main" id="{75001E46-9EFA-6F46-BF58-DE475A333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4590" y="2277305"/>
            <a:ext cx="1181609" cy="468313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58" name="Line 3">
            <a:extLst>
              <a:ext uri="{FF2B5EF4-FFF2-40B4-BE49-F238E27FC236}">
                <a16:creationId xmlns:a16="http://schemas.microsoft.com/office/drawing/2014/main" id="{58FD3C8D-D13C-DD42-85DC-F3FC758279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36177" y="2491790"/>
            <a:ext cx="1179110" cy="141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59" name="Text Box 6">
            <a:extLst>
              <a:ext uri="{FF2B5EF4-FFF2-40B4-BE49-F238E27FC236}">
                <a16:creationId xmlns:a16="http://schemas.microsoft.com/office/drawing/2014/main" id="{06310D8E-E39C-8749-8C4D-6762E12A6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2588" y="2256578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</p:txBody>
      </p:sp>
      <p:sp>
        <p:nvSpPr>
          <p:cNvPr id="562" name="Line 18">
            <a:extLst>
              <a:ext uri="{FF2B5EF4-FFF2-40B4-BE49-F238E27FC236}">
                <a16:creationId xmlns:a16="http://schemas.microsoft.com/office/drawing/2014/main" id="{674927D0-7AF4-FB45-A199-0AA4F2F4D9C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5615" y="2282068"/>
            <a:ext cx="0" cy="463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63" name="Line 21">
            <a:extLst>
              <a:ext uri="{FF2B5EF4-FFF2-40B4-BE49-F238E27FC236}">
                <a16:creationId xmlns:a16="http://schemas.microsoft.com/office/drawing/2014/main" id="{ED992B3F-F06B-D64B-B214-C090060600B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5102" y="2278893"/>
            <a:ext cx="0" cy="463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65" name="Line 23">
            <a:extLst>
              <a:ext uri="{FF2B5EF4-FFF2-40B4-BE49-F238E27FC236}">
                <a16:creationId xmlns:a16="http://schemas.microsoft.com/office/drawing/2014/main" id="{0E55E53C-5364-9444-98BF-DF258E8EB9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6602" y="2286830"/>
            <a:ext cx="0" cy="463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68" name="Text Box 26">
            <a:extLst>
              <a:ext uri="{FF2B5EF4-FFF2-40B4-BE49-F238E27FC236}">
                <a16:creationId xmlns:a16="http://schemas.microsoft.com/office/drawing/2014/main" id="{2BB93CA1-198F-BD45-B13D-35FA7DC8E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3102" y="2445580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8</a:t>
            </a:r>
          </a:p>
        </p:txBody>
      </p:sp>
      <p:sp>
        <p:nvSpPr>
          <p:cNvPr id="572" name="Text Box 30">
            <a:extLst>
              <a:ext uri="{FF2B5EF4-FFF2-40B4-BE49-F238E27FC236}">
                <a16:creationId xmlns:a16="http://schemas.microsoft.com/office/drawing/2014/main" id="{B28826E1-E494-BE45-847D-47836FFF5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5264" y="2449753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</p:txBody>
      </p:sp>
      <p:sp>
        <p:nvSpPr>
          <p:cNvPr id="573" name="Text Box 57">
            <a:extLst>
              <a:ext uri="{FF2B5EF4-FFF2-40B4-BE49-F238E27FC236}">
                <a16:creationId xmlns:a16="http://schemas.microsoft.com/office/drawing/2014/main" id="{0E14A6FA-A1FE-3F46-A4F2-105D9B7A7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8340" y="2231268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7</a:t>
            </a:r>
          </a:p>
        </p:txBody>
      </p:sp>
      <p:sp>
        <p:nvSpPr>
          <p:cNvPr id="584" name="Oval 81">
            <a:extLst>
              <a:ext uri="{FF2B5EF4-FFF2-40B4-BE49-F238E27FC236}">
                <a16:creationId xmlns:a16="http://schemas.microsoft.com/office/drawing/2014/main" id="{9FE56524-10FB-6042-A1CC-7979BFD9B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0477" y="2591630"/>
            <a:ext cx="42863" cy="4762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85" name="Oval 82">
            <a:extLst>
              <a:ext uri="{FF2B5EF4-FFF2-40B4-BE49-F238E27FC236}">
                <a16:creationId xmlns:a16="http://schemas.microsoft.com/office/drawing/2014/main" id="{32B7ED54-8A66-9C40-90E0-AB788CB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2577" y="2588455"/>
            <a:ext cx="42863" cy="4762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86" name="Oval 83">
            <a:extLst>
              <a:ext uri="{FF2B5EF4-FFF2-40B4-BE49-F238E27FC236}">
                <a16:creationId xmlns:a16="http://schemas.microsoft.com/office/drawing/2014/main" id="{ACECF9A3-7435-ED4E-A83D-328DB3D23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952" y="2593218"/>
            <a:ext cx="42863" cy="4762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79" name="Rectangle 75">
            <a:extLst>
              <a:ext uri="{FF2B5EF4-FFF2-40B4-BE49-F238E27FC236}">
                <a16:creationId xmlns:a16="http://schemas.microsoft.com/office/drawing/2014/main" id="{16DFA114-075D-F847-ADE2-EB0DB4279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9650" y="2300299"/>
            <a:ext cx="582125" cy="471997"/>
          </a:xfrm>
          <a:prstGeom prst="rect">
            <a:avLst/>
          </a:prstGeom>
          <a:solidFill>
            <a:srgbClr val="F56F6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443345-4697-A84D-B271-4440D2A31971}"/>
              </a:ext>
            </a:extLst>
          </p:cNvPr>
          <p:cNvGrpSpPr/>
          <p:nvPr/>
        </p:nvGrpSpPr>
        <p:grpSpPr>
          <a:xfrm>
            <a:off x="3441456" y="2226513"/>
            <a:ext cx="1259780" cy="523875"/>
            <a:chOff x="10932220" y="4822113"/>
            <a:chExt cx="1259780" cy="523875"/>
          </a:xfrm>
        </p:grpSpPr>
        <p:sp>
          <p:nvSpPr>
            <p:cNvPr id="620" name="Rectangle 76">
              <a:extLst>
                <a:ext uri="{FF2B5EF4-FFF2-40B4-BE49-F238E27FC236}">
                  <a16:creationId xmlns:a16="http://schemas.microsoft.com/office/drawing/2014/main" id="{5443F9B0-0F91-A14D-9E8E-E2DFA236E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1071" y="4880851"/>
              <a:ext cx="896593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2" name="Rectangle 2">
              <a:extLst>
                <a:ext uri="{FF2B5EF4-FFF2-40B4-BE49-F238E27FC236}">
                  <a16:creationId xmlns:a16="http://schemas.microsoft.com/office/drawing/2014/main" id="{5E7248A8-6B10-0841-AE53-D0ABC4CED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0391" y="4872913"/>
              <a:ext cx="1181609" cy="468313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3" name="Line 3">
              <a:extLst>
                <a:ext uri="{FF2B5EF4-FFF2-40B4-BE49-F238E27FC236}">
                  <a16:creationId xmlns:a16="http://schemas.microsoft.com/office/drawing/2014/main" id="{DD3A74DB-9E59-9348-8893-A2232C8224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9376" y="5090714"/>
              <a:ext cx="1163270" cy="28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6" name="Line 17">
              <a:extLst>
                <a:ext uri="{FF2B5EF4-FFF2-40B4-BE49-F238E27FC236}">
                  <a16:creationId xmlns:a16="http://schemas.microsoft.com/office/drawing/2014/main" id="{651AA383-259C-DC4C-B417-34535BECA9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01146" y="4882438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1" name="Line 24">
              <a:extLst>
                <a:ext uri="{FF2B5EF4-FFF2-40B4-BE49-F238E27FC236}">
                  <a16:creationId xmlns:a16="http://schemas.microsoft.com/office/drawing/2014/main" id="{A9A98EAD-050F-EF41-8FA1-A45247966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05871" y="4877676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2" name="Line 25">
              <a:extLst>
                <a:ext uri="{FF2B5EF4-FFF2-40B4-BE49-F238E27FC236}">
                  <a16:creationId xmlns:a16="http://schemas.microsoft.com/office/drawing/2014/main" id="{A2531D0B-9E46-0941-94A0-96006DBAD9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96421" y="4872913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4" name="Text Box 27">
              <a:extLst>
                <a:ext uri="{FF2B5EF4-FFF2-40B4-BE49-F238E27FC236}">
                  <a16:creationId xmlns:a16="http://schemas.microsoft.com/office/drawing/2014/main" id="{7649D600-6D49-3044-A4AB-61B599FF2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47845" y="4840575"/>
              <a:ext cx="24130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635" name="Text Box 28">
              <a:extLst>
                <a:ext uri="{FF2B5EF4-FFF2-40B4-BE49-F238E27FC236}">
                  <a16:creationId xmlns:a16="http://schemas.microsoft.com/office/drawing/2014/main" id="{5BAA2670-D55C-C142-827F-9CE7DB759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13871" y="5045951"/>
              <a:ext cx="29845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16</a:t>
              </a:r>
            </a:p>
          </p:txBody>
        </p:sp>
        <p:sp>
          <p:nvSpPr>
            <p:cNvPr id="636" name="Text Box 29">
              <a:extLst>
                <a:ext uri="{FF2B5EF4-FFF2-40B4-BE49-F238E27FC236}">
                  <a16:creationId xmlns:a16="http://schemas.microsoft.com/office/drawing/2014/main" id="{D7F356E9-BF66-D145-915D-38A53F2F18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32220" y="5049376"/>
              <a:ext cx="29845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10</a:t>
              </a:r>
            </a:p>
          </p:txBody>
        </p:sp>
        <p:sp>
          <p:nvSpPr>
            <p:cNvPr id="639" name="Text Box 74">
              <a:extLst>
                <a:ext uri="{FF2B5EF4-FFF2-40B4-BE49-F238E27FC236}">
                  <a16:creationId xmlns:a16="http://schemas.microsoft.com/office/drawing/2014/main" id="{C33FAB3F-C18D-F04F-AFF6-CD5E1444D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9108" y="4822113"/>
              <a:ext cx="29845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15</a:t>
              </a:r>
            </a:p>
          </p:txBody>
        </p:sp>
        <p:sp>
          <p:nvSpPr>
            <p:cNvPr id="643" name="Oval 84">
              <a:extLst>
                <a:ext uri="{FF2B5EF4-FFF2-40B4-BE49-F238E27FC236}">
                  <a16:creationId xmlns:a16="http://schemas.microsoft.com/office/drawing/2014/main" id="{86949CB4-4A39-0346-AFF6-9F5A2A7D7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7121" y="5185651"/>
              <a:ext cx="42862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4" name="Oval 85">
              <a:extLst>
                <a:ext uri="{FF2B5EF4-FFF2-40B4-BE49-F238E27FC236}">
                  <a16:creationId xmlns:a16="http://schemas.microsoft.com/office/drawing/2014/main" id="{E4D51E21-8C17-E743-8B81-06236413D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34421" y="4971338"/>
              <a:ext cx="42862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5" name="Oval 86">
              <a:extLst>
                <a:ext uri="{FF2B5EF4-FFF2-40B4-BE49-F238E27FC236}">
                  <a16:creationId xmlns:a16="http://schemas.microsoft.com/office/drawing/2014/main" id="{520890CD-F328-1643-8FAD-D429622AE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9133" y="4968163"/>
              <a:ext cx="42863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VLANS spanning multiple switches</a:t>
            </a:r>
            <a:endParaRPr lang="en-US" sz="48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ABEEB3-46FD-EA41-8074-A5BDD9C11183}"/>
              </a:ext>
            </a:extLst>
          </p:cNvPr>
          <p:cNvGrpSpPr/>
          <p:nvPr/>
        </p:nvGrpSpPr>
        <p:grpSpPr>
          <a:xfrm>
            <a:off x="2316560" y="1851720"/>
            <a:ext cx="2388836" cy="410624"/>
            <a:chOff x="7399107" y="1365161"/>
            <a:chExt cx="2388836" cy="732595"/>
          </a:xfrm>
        </p:grpSpPr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20E2C253-E31D-DA4E-8C57-56EFE4A095ED}"/>
                </a:ext>
              </a:extLst>
            </p:cNvPr>
            <p:cNvSpPr/>
            <p:nvPr/>
          </p:nvSpPr>
          <p:spPr>
            <a:xfrm>
              <a:off x="7399107" y="1365161"/>
              <a:ext cx="2388836" cy="732595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2" name="Group 541">
              <a:extLst>
                <a:ext uri="{FF2B5EF4-FFF2-40B4-BE49-F238E27FC236}">
                  <a16:creationId xmlns:a16="http://schemas.microsoft.com/office/drawing/2014/main" id="{1596EEC3-C1AA-2E4B-BA66-1B555E77FCC5}"/>
                </a:ext>
              </a:extLst>
            </p:cNvPr>
            <p:cNvGrpSpPr/>
            <p:nvPr/>
          </p:nvGrpSpPr>
          <p:grpSpPr>
            <a:xfrm>
              <a:off x="7564998" y="1450537"/>
              <a:ext cx="2021605" cy="589765"/>
              <a:chOff x="7939341" y="3037317"/>
              <a:chExt cx="897649" cy="353919"/>
            </a:xfrm>
          </p:grpSpPr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AB2941FE-E212-F347-B495-140D5C7ED03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91A112E4-81D0-F44B-9985-65B5C629D09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1585E8CB-B8A8-844A-9962-714F597BBE4F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6" name="Freeform 545">
                <a:extLst>
                  <a:ext uri="{FF2B5EF4-FFF2-40B4-BE49-F238E27FC236}">
                    <a16:creationId xmlns:a16="http://schemas.microsoft.com/office/drawing/2014/main" id="{EC524C8C-F983-3A44-9FDA-77151109641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30" name="Line 61">
            <a:extLst>
              <a:ext uri="{FF2B5EF4-FFF2-40B4-BE49-F238E27FC236}">
                <a16:creationId xmlns:a16="http://schemas.microsoft.com/office/drawing/2014/main" id="{504ED2E3-D101-424C-8AE9-5C34917B54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64338" y="2582038"/>
            <a:ext cx="901700" cy="279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1" name="Line 62">
            <a:extLst>
              <a:ext uri="{FF2B5EF4-FFF2-40B4-BE49-F238E27FC236}">
                <a16:creationId xmlns:a16="http://schemas.microsoft.com/office/drawing/2014/main" id="{2122A03F-B45C-EC49-8D54-8D3B7DB4DA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50101" y="2582038"/>
            <a:ext cx="806450" cy="419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2" name="Line 63">
            <a:extLst>
              <a:ext uri="{FF2B5EF4-FFF2-40B4-BE49-F238E27FC236}">
                <a16:creationId xmlns:a16="http://schemas.microsoft.com/office/drawing/2014/main" id="{F985FD06-D0A5-3048-AF98-111FE4DF76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9236" y="2619375"/>
            <a:ext cx="683563" cy="338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3" name="Text Box 64">
            <a:extLst>
              <a:ext uri="{FF2B5EF4-FFF2-40B4-BE49-F238E27FC236}">
                <a16:creationId xmlns:a16="http://schemas.microsoft.com/office/drawing/2014/main" id="{299DB3CE-7B62-0F41-8A17-414B51C9B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8759" y="2797223"/>
            <a:ext cx="343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…</a:t>
            </a:r>
          </a:p>
        </p:txBody>
      </p:sp>
      <p:sp>
        <p:nvSpPr>
          <p:cNvPr id="434" name="Line 69">
            <a:extLst>
              <a:ext uri="{FF2B5EF4-FFF2-40B4-BE49-F238E27FC236}">
                <a16:creationId xmlns:a16="http://schemas.microsoft.com/office/drawing/2014/main" id="{131CBCB7-EC04-C34D-8089-DF6962A05B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9825" y="2613025"/>
            <a:ext cx="99076" cy="3500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5" name="Line 70">
            <a:extLst>
              <a:ext uri="{FF2B5EF4-FFF2-40B4-BE49-F238E27FC236}">
                <a16:creationId xmlns:a16="http://schemas.microsoft.com/office/drawing/2014/main" id="{3E75F251-D967-EA4E-9C97-EB6B5246A50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7126" y="2406650"/>
            <a:ext cx="480076" cy="580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6" name="Line 71">
            <a:extLst>
              <a:ext uri="{FF2B5EF4-FFF2-40B4-BE49-F238E27FC236}">
                <a16:creationId xmlns:a16="http://schemas.microsoft.com/office/drawing/2014/main" id="{00AB0795-DB89-1B41-A48F-217D5BED1D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7074" y="2397125"/>
            <a:ext cx="500713" cy="415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7" name="Text Box 72">
            <a:extLst>
              <a:ext uri="{FF2B5EF4-FFF2-40B4-BE49-F238E27FC236}">
                <a16:creationId xmlns:a16="http://schemas.microsoft.com/office/drawing/2014/main" id="{377DDBF1-C221-7B40-952F-70C5D6714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3665" y="3288788"/>
            <a:ext cx="17315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EE (VLAN ports 1-8)</a:t>
            </a:r>
          </a:p>
        </p:txBody>
      </p:sp>
      <p:sp>
        <p:nvSpPr>
          <p:cNvPr id="438" name="Text Box 73">
            <a:extLst>
              <a:ext uri="{FF2B5EF4-FFF2-40B4-BE49-F238E27FC236}">
                <a16:creationId xmlns:a16="http://schemas.microsoft.com/office/drawing/2014/main" id="{FDE3B945-5B46-E04D-BFCA-4A7A699A9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560" y="3288788"/>
            <a:ext cx="25725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CS (VLAN ports 9-15)</a:t>
            </a:r>
          </a:p>
        </p:txBody>
      </p:sp>
      <p:sp>
        <p:nvSpPr>
          <p:cNvPr id="447" name="Text Box 45">
            <a:extLst>
              <a:ext uri="{FF2B5EF4-FFF2-40B4-BE49-F238E27FC236}">
                <a16:creationId xmlns:a16="http://schemas.microsoft.com/office/drawing/2014/main" id="{2D1CE1C0-31D9-844E-8F50-70F2806CE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2515" y="2760270"/>
            <a:ext cx="343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…</a:t>
            </a:r>
          </a:p>
        </p:txBody>
      </p:sp>
      <p:grpSp>
        <p:nvGrpSpPr>
          <p:cNvPr id="448" name="Group 44">
            <a:extLst>
              <a:ext uri="{FF2B5EF4-FFF2-40B4-BE49-F238E27FC236}">
                <a16:creationId xmlns:a16="http://schemas.microsoft.com/office/drawing/2014/main" id="{700B7029-39F6-C74E-AC0E-38210F4099EF}"/>
              </a:ext>
            </a:extLst>
          </p:cNvPr>
          <p:cNvGrpSpPr>
            <a:grpSpLocks/>
          </p:cNvGrpSpPr>
          <p:nvPr/>
        </p:nvGrpSpPr>
        <p:grpSpPr bwMode="auto">
          <a:xfrm>
            <a:off x="1027763" y="2767775"/>
            <a:ext cx="609600" cy="558800"/>
            <a:chOff x="-44" y="1473"/>
            <a:chExt cx="981" cy="1105"/>
          </a:xfrm>
        </p:grpSpPr>
        <p:pic>
          <p:nvPicPr>
            <p:cNvPr id="449" name="Picture 45" descr="desktop_computer_stylized_medium">
              <a:extLst>
                <a:ext uri="{FF2B5EF4-FFF2-40B4-BE49-F238E27FC236}">
                  <a16:creationId xmlns:a16="http://schemas.microsoft.com/office/drawing/2014/main" id="{DBD01A03-81B8-534F-93E0-1D4C45D297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" name="Freeform 46">
              <a:extLst>
                <a:ext uri="{FF2B5EF4-FFF2-40B4-BE49-F238E27FC236}">
                  <a16:creationId xmlns:a16="http://schemas.microsoft.com/office/drawing/2014/main" id="{635026BE-6129-3740-BA64-8136F70D67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51" name="Group 44">
            <a:extLst>
              <a:ext uri="{FF2B5EF4-FFF2-40B4-BE49-F238E27FC236}">
                <a16:creationId xmlns:a16="http://schemas.microsoft.com/office/drawing/2014/main" id="{5180A7F4-6359-C649-AEDF-B175B94960B4}"/>
              </a:ext>
            </a:extLst>
          </p:cNvPr>
          <p:cNvGrpSpPr>
            <a:grpSpLocks/>
          </p:cNvGrpSpPr>
          <p:nvPr/>
        </p:nvGrpSpPr>
        <p:grpSpPr bwMode="auto">
          <a:xfrm>
            <a:off x="1592544" y="2773109"/>
            <a:ext cx="609600" cy="558800"/>
            <a:chOff x="-44" y="1473"/>
            <a:chExt cx="981" cy="1105"/>
          </a:xfrm>
        </p:grpSpPr>
        <p:pic>
          <p:nvPicPr>
            <p:cNvPr id="452" name="Picture 45" descr="desktop_computer_stylized_medium">
              <a:extLst>
                <a:ext uri="{FF2B5EF4-FFF2-40B4-BE49-F238E27FC236}">
                  <a16:creationId xmlns:a16="http://schemas.microsoft.com/office/drawing/2014/main" id="{14B1FE25-A4BF-9D47-8AD2-68F17E2D3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3" name="Freeform 46">
              <a:extLst>
                <a:ext uri="{FF2B5EF4-FFF2-40B4-BE49-F238E27FC236}">
                  <a16:creationId xmlns:a16="http://schemas.microsoft.com/office/drawing/2014/main" id="{BBF7941F-1FF1-1849-803E-B825A4F414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54" name="Group 44">
            <a:extLst>
              <a:ext uri="{FF2B5EF4-FFF2-40B4-BE49-F238E27FC236}">
                <a16:creationId xmlns:a16="http://schemas.microsoft.com/office/drawing/2014/main" id="{3B53FC44-EDA2-6143-AAE9-F7F4B007F065}"/>
              </a:ext>
            </a:extLst>
          </p:cNvPr>
          <p:cNvGrpSpPr>
            <a:grpSpLocks/>
          </p:cNvGrpSpPr>
          <p:nvPr/>
        </p:nvGrpSpPr>
        <p:grpSpPr bwMode="auto">
          <a:xfrm>
            <a:off x="2349411" y="2768447"/>
            <a:ext cx="609600" cy="558800"/>
            <a:chOff x="-44" y="1473"/>
            <a:chExt cx="981" cy="1105"/>
          </a:xfrm>
        </p:grpSpPr>
        <p:pic>
          <p:nvPicPr>
            <p:cNvPr id="455" name="Picture 45" descr="desktop_computer_stylized_medium">
              <a:extLst>
                <a:ext uri="{FF2B5EF4-FFF2-40B4-BE49-F238E27FC236}">
                  <a16:creationId xmlns:a16="http://schemas.microsoft.com/office/drawing/2014/main" id="{27DADEDF-8827-4347-B67A-F3A8226995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6" name="Freeform 46">
              <a:extLst>
                <a:ext uri="{FF2B5EF4-FFF2-40B4-BE49-F238E27FC236}">
                  <a16:creationId xmlns:a16="http://schemas.microsoft.com/office/drawing/2014/main" id="{6A110340-235C-2846-A908-0380A764EB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57" name="Group 44">
            <a:extLst>
              <a:ext uri="{FF2B5EF4-FFF2-40B4-BE49-F238E27FC236}">
                <a16:creationId xmlns:a16="http://schemas.microsoft.com/office/drawing/2014/main" id="{799E5DB2-77CF-E344-82DA-E1C53B1B1556}"/>
              </a:ext>
            </a:extLst>
          </p:cNvPr>
          <p:cNvGrpSpPr>
            <a:grpSpLocks/>
          </p:cNvGrpSpPr>
          <p:nvPr/>
        </p:nvGrpSpPr>
        <p:grpSpPr bwMode="auto">
          <a:xfrm>
            <a:off x="3314812" y="2763785"/>
            <a:ext cx="609600" cy="558800"/>
            <a:chOff x="-44" y="1473"/>
            <a:chExt cx="981" cy="1105"/>
          </a:xfrm>
        </p:grpSpPr>
        <p:pic>
          <p:nvPicPr>
            <p:cNvPr id="458" name="Picture 45" descr="desktop_computer_stylized_medium">
              <a:extLst>
                <a:ext uri="{FF2B5EF4-FFF2-40B4-BE49-F238E27FC236}">
                  <a16:creationId xmlns:a16="http://schemas.microsoft.com/office/drawing/2014/main" id="{D37910D3-8AA7-C24C-818C-2F605830F3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9" name="Freeform 46">
              <a:extLst>
                <a:ext uri="{FF2B5EF4-FFF2-40B4-BE49-F238E27FC236}">
                  <a16:creationId xmlns:a16="http://schemas.microsoft.com/office/drawing/2014/main" id="{B4F17700-4146-9C4E-A002-23A5A81265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60" name="Group 44">
            <a:extLst>
              <a:ext uri="{FF2B5EF4-FFF2-40B4-BE49-F238E27FC236}">
                <a16:creationId xmlns:a16="http://schemas.microsoft.com/office/drawing/2014/main" id="{BC32569F-4860-C044-8345-620D3C44BE94}"/>
              </a:ext>
            </a:extLst>
          </p:cNvPr>
          <p:cNvGrpSpPr>
            <a:grpSpLocks/>
          </p:cNvGrpSpPr>
          <p:nvPr/>
        </p:nvGrpSpPr>
        <p:grpSpPr bwMode="auto">
          <a:xfrm>
            <a:off x="3830039" y="2769695"/>
            <a:ext cx="609600" cy="558800"/>
            <a:chOff x="-44" y="1473"/>
            <a:chExt cx="981" cy="1105"/>
          </a:xfrm>
        </p:grpSpPr>
        <p:pic>
          <p:nvPicPr>
            <p:cNvPr id="461" name="Picture 45" descr="desktop_computer_stylized_medium">
              <a:extLst>
                <a:ext uri="{FF2B5EF4-FFF2-40B4-BE49-F238E27FC236}">
                  <a16:creationId xmlns:a16="http://schemas.microsoft.com/office/drawing/2014/main" id="{D412AD3B-D014-6047-80EA-4735BF4B4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2" name="Freeform 46">
              <a:extLst>
                <a:ext uri="{FF2B5EF4-FFF2-40B4-BE49-F238E27FC236}">
                  <a16:creationId xmlns:a16="http://schemas.microsoft.com/office/drawing/2014/main" id="{353A741B-0D62-3446-9077-1E43F71BA3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63" name="Group 44">
            <a:extLst>
              <a:ext uri="{FF2B5EF4-FFF2-40B4-BE49-F238E27FC236}">
                <a16:creationId xmlns:a16="http://schemas.microsoft.com/office/drawing/2014/main" id="{D42CBE99-C058-0F44-B1D9-2439ABF13462}"/>
              </a:ext>
            </a:extLst>
          </p:cNvPr>
          <p:cNvGrpSpPr>
            <a:grpSpLocks/>
          </p:cNvGrpSpPr>
          <p:nvPr/>
        </p:nvGrpSpPr>
        <p:grpSpPr bwMode="auto">
          <a:xfrm>
            <a:off x="4693640" y="2778687"/>
            <a:ext cx="609600" cy="558800"/>
            <a:chOff x="-44" y="1473"/>
            <a:chExt cx="981" cy="1105"/>
          </a:xfrm>
        </p:grpSpPr>
        <p:pic>
          <p:nvPicPr>
            <p:cNvPr id="464" name="Picture 45" descr="desktop_computer_stylized_medium">
              <a:extLst>
                <a:ext uri="{FF2B5EF4-FFF2-40B4-BE49-F238E27FC236}">
                  <a16:creationId xmlns:a16="http://schemas.microsoft.com/office/drawing/2014/main" id="{12D4DF7A-D18D-7A44-B2AA-BED58DFA49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5" name="Freeform 46">
              <a:extLst>
                <a:ext uri="{FF2B5EF4-FFF2-40B4-BE49-F238E27FC236}">
                  <a16:creationId xmlns:a16="http://schemas.microsoft.com/office/drawing/2014/main" id="{1BBC825C-81B6-FE42-9537-7ECC063686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08" name="Rectangle 76">
            <a:extLst>
              <a:ext uri="{FF2B5EF4-FFF2-40B4-BE49-F238E27FC236}">
                <a16:creationId xmlns:a16="http://schemas.microsoft.com/office/drawing/2014/main" id="{DF769E42-15DD-F647-8345-8EC3377A3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2446" y="2518116"/>
            <a:ext cx="887249" cy="2476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9" name="Rectangle 2">
            <a:extLst>
              <a:ext uri="{FF2B5EF4-FFF2-40B4-BE49-F238E27FC236}">
                <a16:creationId xmlns:a16="http://schemas.microsoft.com/office/drawing/2014/main" id="{DDFD3528-6EFA-5F4E-9976-3E7D020C1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8086" y="2300638"/>
            <a:ext cx="1181609" cy="468313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10" name="Line 3">
            <a:extLst>
              <a:ext uri="{FF2B5EF4-FFF2-40B4-BE49-F238E27FC236}">
                <a16:creationId xmlns:a16="http://schemas.microsoft.com/office/drawing/2014/main" id="{3A16DF6F-694F-9142-B056-22ED2386AFF4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7071" y="2518439"/>
            <a:ext cx="1163270" cy="28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11" name="Line 17">
            <a:extLst>
              <a:ext uri="{FF2B5EF4-FFF2-40B4-BE49-F238E27FC236}">
                <a16:creationId xmlns:a16="http://schemas.microsoft.com/office/drawing/2014/main" id="{2484887D-A2EE-734F-B491-51AB52AD1C9D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8841" y="2310163"/>
            <a:ext cx="0" cy="463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12" name="Line 24">
            <a:extLst>
              <a:ext uri="{FF2B5EF4-FFF2-40B4-BE49-F238E27FC236}">
                <a16:creationId xmlns:a16="http://schemas.microsoft.com/office/drawing/2014/main" id="{BCB59FC5-4BEA-F743-AC28-5080DC982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7263566" y="2305401"/>
            <a:ext cx="0" cy="463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13" name="Line 25">
            <a:extLst>
              <a:ext uri="{FF2B5EF4-FFF2-40B4-BE49-F238E27FC236}">
                <a16:creationId xmlns:a16="http://schemas.microsoft.com/office/drawing/2014/main" id="{7401A3B1-D2E0-5741-895F-85128721E16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4116" y="2300638"/>
            <a:ext cx="0" cy="463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14" name="Text Box 27">
            <a:extLst>
              <a:ext uri="{FF2B5EF4-FFF2-40B4-BE49-F238E27FC236}">
                <a16:creationId xmlns:a16="http://schemas.microsoft.com/office/drawing/2014/main" id="{5E773376-0561-9849-B623-65C4935F7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9716" y="2254508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115" name="Text Box 28">
            <a:extLst>
              <a:ext uri="{FF2B5EF4-FFF2-40B4-BE49-F238E27FC236}">
                <a16:creationId xmlns:a16="http://schemas.microsoft.com/office/drawing/2014/main" id="{CD7F9F23-1992-A64D-A194-FC1E2B1C8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5634" y="2478093"/>
            <a:ext cx="24237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8</a:t>
            </a:r>
          </a:p>
        </p:txBody>
      </p:sp>
      <p:sp>
        <p:nvSpPr>
          <p:cNvPr id="116" name="Text Box 29">
            <a:extLst>
              <a:ext uri="{FF2B5EF4-FFF2-40B4-BE49-F238E27FC236}">
                <a16:creationId xmlns:a16="http://schemas.microsoft.com/office/drawing/2014/main" id="{DF09F4FB-6C6C-8243-ADFF-89107739C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3339" y="2473676"/>
            <a:ext cx="24237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</p:txBody>
      </p:sp>
      <p:sp>
        <p:nvSpPr>
          <p:cNvPr id="117" name="Text Box 74">
            <a:extLst>
              <a:ext uri="{FF2B5EF4-FFF2-40B4-BE49-F238E27FC236}">
                <a16:creationId xmlns:a16="http://schemas.microsoft.com/office/drawing/2014/main" id="{C65CC3C6-270D-CC4B-9027-9D06A78B26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706" y="2258673"/>
            <a:ext cx="24237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7</a:t>
            </a:r>
          </a:p>
        </p:txBody>
      </p:sp>
      <p:sp>
        <p:nvSpPr>
          <p:cNvPr id="118" name="Oval 84">
            <a:extLst>
              <a:ext uri="{FF2B5EF4-FFF2-40B4-BE49-F238E27FC236}">
                <a16:creationId xmlns:a16="http://schemas.microsoft.com/office/drawing/2014/main" id="{094D34F4-B4E1-AF40-8C9D-661E27F57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816" y="2613376"/>
            <a:ext cx="42862" cy="4762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19" name="Oval 85">
            <a:extLst>
              <a:ext uri="{FF2B5EF4-FFF2-40B4-BE49-F238E27FC236}">
                <a16:creationId xmlns:a16="http://schemas.microsoft.com/office/drawing/2014/main" id="{ABA8AC99-BF96-784C-9799-50384ACEEC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116" y="2399063"/>
            <a:ext cx="42862" cy="4762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20" name="Oval 86">
            <a:extLst>
              <a:ext uri="{FF2B5EF4-FFF2-40B4-BE49-F238E27FC236}">
                <a16:creationId xmlns:a16="http://schemas.microsoft.com/office/drawing/2014/main" id="{5B8FA7F1-1A20-4A40-BAFA-E19D09F9B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1245" y="2607922"/>
            <a:ext cx="42863" cy="4762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7" name="Text Box 64">
            <a:extLst>
              <a:ext uri="{FF2B5EF4-FFF2-40B4-BE49-F238E27FC236}">
                <a16:creationId xmlns:a16="http://schemas.microsoft.com/office/drawing/2014/main" id="{B19E9EFE-53A3-DE4A-BE77-4CC7AA8153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8454" y="2836289"/>
            <a:ext cx="343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…</a:t>
            </a:r>
          </a:p>
        </p:txBody>
      </p:sp>
      <p:sp>
        <p:nvSpPr>
          <p:cNvPr id="88" name="Line 69">
            <a:extLst>
              <a:ext uri="{FF2B5EF4-FFF2-40B4-BE49-F238E27FC236}">
                <a16:creationId xmlns:a16="http://schemas.microsoft.com/office/drawing/2014/main" id="{9689948A-F753-EA4C-A4D1-BD513EA05FE9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6996" y="2624279"/>
            <a:ext cx="101600" cy="377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9" name="Line 70">
            <a:extLst>
              <a:ext uri="{FF2B5EF4-FFF2-40B4-BE49-F238E27FC236}">
                <a16:creationId xmlns:a16="http://schemas.microsoft.com/office/drawing/2014/main" id="{4FE0AC14-8ACA-3B40-9E0B-E5A914DC7C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86896" y="2641600"/>
            <a:ext cx="117034" cy="38431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91" name="Group 44">
            <a:extLst>
              <a:ext uri="{FF2B5EF4-FFF2-40B4-BE49-F238E27FC236}">
                <a16:creationId xmlns:a16="http://schemas.microsoft.com/office/drawing/2014/main" id="{3F4FD38A-71B2-BD46-B644-F748B4A95D76}"/>
              </a:ext>
            </a:extLst>
          </p:cNvPr>
          <p:cNvGrpSpPr>
            <a:grpSpLocks/>
          </p:cNvGrpSpPr>
          <p:nvPr/>
        </p:nvGrpSpPr>
        <p:grpSpPr bwMode="auto">
          <a:xfrm>
            <a:off x="6754507" y="2802851"/>
            <a:ext cx="609600" cy="558800"/>
            <a:chOff x="-44" y="1473"/>
            <a:chExt cx="981" cy="1105"/>
          </a:xfrm>
        </p:grpSpPr>
        <p:pic>
          <p:nvPicPr>
            <p:cNvPr id="106" name="Picture 45" descr="desktop_computer_stylized_medium">
              <a:extLst>
                <a:ext uri="{FF2B5EF4-FFF2-40B4-BE49-F238E27FC236}">
                  <a16:creationId xmlns:a16="http://schemas.microsoft.com/office/drawing/2014/main" id="{27C36CF3-2AC9-4547-A2C2-132F4C799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Freeform 46">
              <a:extLst>
                <a:ext uri="{FF2B5EF4-FFF2-40B4-BE49-F238E27FC236}">
                  <a16:creationId xmlns:a16="http://schemas.microsoft.com/office/drawing/2014/main" id="{CD8ED0DE-6479-5141-BE8A-06075D2B1C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2" name="Group 44">
            <a:extLst>
              <a:ext uri="{FF2B5EF4-FFF2-40B4-BE49-F238E27FC236}">
                <a16:creationId xmlns:a16="http://schemas.microsoft.com/office/drawing/2014/main" id="{15B0B6B3-C2F3-4B44-82A3-C71C9F43FE8F}"/>
              </a:ext>
            </a:extLst>
          </p:cNvPr>
          <p:cNvGrpSpPr>
            <a:grpSpLocks/>
          </p:cNvGrpSpPr>
          <p:nvPr/>
        </p:nvGrpSpPr>
        <p:grpSpPr bwMode="auto">
          <a:xfrm>
            <a:off x="7269734" y="2808761"/>
            <a:ext cx="609600" cy="558800"/>
            <a:chOff x="-44" y="1473"/>
            <a:chExt cx="981" cy="1105"/>
          </a:xfrm>
        </p:grpSpPr>
        <p:pic>
          <p:nvPicPr>
            <p:cNvPr id="104" name="Picture 45" descr="desktop_computer_stylized_medium">
              <a:extLst>
                <a:ext uri="{FF2B5EF4-FFF2-40B4-BE49-F238E27FC236}">
                  <a16:creationId xmlns:a16="http://schemas.microsoft.com/office/drawing/2014/main" id="{7B05CA4A-9316-F144-9CA1-C1D965B258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" name="Freeform 46">
              <a:extLst>
                <a:ext uri="{FF2B5EF4-FFF2-40B4-BE49-F238E27FC236}">
                  <a16:creationId xmlns:a16="http://schemas.microsoft.com/office/drawing/2014/main" id="{772156A5-F08F-4742-BC92-5E267E6C3D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13FB81D-F848-6A4E-8DB2-7790BB58F883}"/>
              </a:ext>
            </a:extLst>
          </p:cNvPr>
          <p:cNvGrpSpPr/>
          <p:nvPr/>
        </p:nvGrpSpPr>
        <p:grpSpPr>
          <a:xfrm>
            <a:off x="6951920" y="1887445"/>
            <a:ext cx="1206122" cy="410624"/>
            <a:chOff x="7399107" y="1365161"/>
            <a:chExt cx="2388836" cy="732595"/>
          </a:xfrm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006D9177-3534-0A4D-8375-1AECE2DE81B9}"/>
                </a:ext>
              </a:extLst>
            </p:cNvPr>
            <p:cNvSpPr/>
            <p:nvPr/>
          </p:nvSpPr>
          <p:spPr>
            <a:xfrm>
              <a:off x="7399107" y="1365161"/>
              <a:ext cx="2388836" cy="732595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C1CF51F-E140-A549-8FD5-911E3A1F808C}"/>
                </a:ext>
              </a:extLst>
            </p:cNvPr>
            <p:cNvGrpSpPr/>
            <p:nvPr/>
          </p:nvGrpSpPr>
          <p:grpSpPr>
            <a:xfrm>
              <a:off x="7564998" y="1450537"/>
              <a:ext cx="2021605" cy="589765"/>
              <a:chOff x="7939341" y="3037317"/>
              <a:chExt cx="897649" cy="353919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D923E587-3908-7343-B943-9148CFD38C8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6F6E3936-5704-904B-A965-E09D74248E28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14553340-E893-8947-A4ED-728819D8D696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9762F9A8-9309-FE47-99EA-B36182CCD1EC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4" name="Line 70">
            <a:extLst>
              <a:ext uri="{FF2B5EF4-FFF2-40B4-BE49-F238E27FC236}">
                <a16:creationId xmlns:a16="http://schemas.microsoft.com/office/drawing/2014/main" id="{675B8C8A-36A4-194C-B4CD-244C11639AF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1061" y="2628348"/>
            <a:ext cx="474942" cy="39596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95" name="Group 44">
            <a:extLst>
              <a:ext uri="{FF2B5EF4-FFF2-40B4-BE49-F238E27FC236}">
                <a16:creationId xmlns:a16="http://schemas.microsoft.com/office/drawing/2014/main" id="{367E973A-BC2E-E449-A069-AD008F96ECC7}"/>
              </a:ext>
            </a:extLst>
          </p:cNvPr>
          <p:cNvGrpSpPr>
            <a:grpSpLocks/>
          </p:cNvGrpSpPr>
          <p:nvPr/>
        </p:nvGrpSpPr>
        <p:grpSpPr bwMode="auto">
          <a:xfrm>
            <a:off x="8133335" y="2817753"/>
            <a:ext cx="609600" cy="558800"/>
            <a:chOff x="-44" y="1473"/>
            <a:chExt cx="981" cy="1105"/>
          </a:xfrm>
        </p:grpSpPr>
        <p:pic>
          <p:nvPicPr>
            <p:cNvPr id="96" name="Picture 45" descr="desktop_computer_stylized_medium">
              <a:extLst>
                <a:ext uri="{FF2B5EF4-FFF2-40B4-BE49-F238E27FC236}">
                  <a16:creationId xmlns:a16="http://schemas.microsoft.com/office/drawing/2014/main" id="{8B2D4FE3-520C-1A49-998C-A6EC8D46D8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" name="Freeform 46">
              <a:extLst>
                <a:ext uri="{FF2B5EF4-FFF2-40B4-BE49-F238E27FC236}">
                  <a16:creationId xmlns:a16="http://schemas.microsoft.com/office/drawing/2014/main" id="{17B4CA66-EC57-AD47-92EC-F041CAD18D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68" name="Group 170">
            <a:extLst>
              <a:ext uri="{FF2B5EF4-FFF2-40B4-BE49-F238E27FC236}">
                <a16:creationId xmlns:a16="http://schemas.microsoft.com/office/drawing/2014/main" id="{3B0B6F17-4816-0044-BD4C-089B84297346}"/>
              </a:ext>
            </a:extLst>
          </p:cNvPr>
          <p:cNvGrpSpPr>
            <a:grpSpLocks/>
          </p:cNvGrpSpPr>
          <p:nvPr/>
        </p:nvGrpSpPr>
        <p:grpSpPr bwMode="auto">
          <a:xfrm>
            <a:off x="4317661" y="2251388"/>
            <a:ext cx="2835275" cy="430213"/>
            <a:chOff x="2096" y="1154"/>
            <a:chExt cx="1786" cy="271"/>
          </a:xfrm>
        </p:grpSpPr>
        <p:sp>
          <p:nvSpPr>
            <p:cNvPr id="169" name="Oval 85">
              <a:extLst>
                <a:ext uri="{FF2B5EF4-FFF2-40B4-BE49-F238E27FC236}">
                  <a16:creationId xmlns:a16="http://schemas.microsoft.com/office/drawing/2014/main" id="{01BE6D7A-823D-B14C-B094-4AB33BF42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5" y="1381"/>
              <a:ext cx="27" cy="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D18077DD-CD88-FD49-913C-BC4DB320E3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96" y="1154"/>
              <a:ext cx="1786" cy="271"/>
              <a:chOff x="2096" y="1154"/>
              <a:chExt cx="1786" cy="271"/>
            </a:xfrm>
          </p:grpSpPr>
          <p:sp>
            <p:nvSpPr>
              <p:cNvPr id="171" name="Text Box 28">
                <a:extLst>
                  <a:ext uri="{FF2B5EF4-FFF2-40B4-BE49-F238E27FC236}">
                    <a16:creationId xmlns:a16="http://schemas.microsoft.com/office/drawing/2014/main" id="{32F920CB-14C3-394B-A24F-423C9D30D0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96" y="1290"/>
                <a:ext cx="188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16</a:t>
                </a:r>
              </a:p>
            </p:txBody>
          </p:sp>
          <p:sp>
            <p:nvSpPr>
              <p:cNvPr id="172" name="Text Box 27">
                <a:extLst>
                  <a:ext uri="{FF2B5EF4-FFF2-40B4-BE49-F238E27FC236}">
                    <a16:creationId xmlns:a16="http://schemas.microsoft.com/office/drawing/2014/main" id="{182C898F-65A5-CB46-BF24-5CBF637E6D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29" y="1154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1</a:t>
                </a:r>
              </a:p>
            </p:txBody>
          </p:sp>
          <p:sp>
            <p:nvSpPr>
              <p:cNvPr id="173" name="Oval 85">
                <a:extLst>
                  <a:ext uri="{FF2B5EF4-FFF2-40B4-BE49-F238E27FC236}">
                    <a16:creationId xmlns:a16="http://schemas.microsoft.com/office/drawing/2014/main" id="{CAA56E02-AE12-6E41-89AE-D35521E51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5" y="1247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74" name="Freeform 168">
                <a:extLst>
                  <a:ext uri="{FF2B5EF4-FFF2-40B4-BE49-F238E27FC236}">
                    <a16:creationId xmlns:a16="http://schemas.microsoft.com/office/drawing/2014/main" id="{037DB8CD-0DCC-3E43-A5FF-5526E5FA6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6" y="1260"/>
                <a:ext cx="1644" cy="135"/>
              </a:xfrm>
              <a:custGeom>
                <a:avLst/>
                <a:gdLst>
                  <a:gd name="T0" fmla="*/ 0 w 1644"/>
                  <a:gd name="T1" fmla="*/ 135 h 135"/>
                  <a:gd name="T2" fmla="*/ 852 w 1644"/>
                  <a:gd name="T3" fmla="*/ 132 h 135"/>
                  <a:gd name="T4" fmla="*/ 1050 w 1644"/>
                  <a:gd name="T5" fmla="*/ 0 h 135"/>
                  <a:gd name="T6" fmla="*/ 1644 w 1644"/>
                  <a:gd name="T7" fmla="*/ 0 h 13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44" h="135">
                    <a:moveTo>
                      <a:pt x="0" y="135"/>
                    </a:moveTo>
                    <a:lnTo>
                      <a:pt x="852" y="132"/>
                    </a:lnTo>
                    <a:lnTo>
                      <a:pt x="1050" y="0"/>
                    </a:lnTo>
                    <a:lnTo>
                      <a:pt x="1644" y="0"/>
                    </a:ln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76" name="Text Box 27">
            <a:extLst>
              <a:ext uri="{FF2B5EF4-FFF2-40B4-BE49-F238E27FC236}">
                <a16:creationId xmlns:a16="http://schemas.microsoft.com/office/drawing/2014/main" id="{385E4030-D5C3-924A-84F2-F800333F6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889" y="2475447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6</a:t>
            </a:r>
          </a:p>
        </p:txBody>
      </p:sp>
      <p:sp>
        <p:nvSpPr>
          <p:cNvPr id="177" name="Text Box 29">
            <a:extLst>
              <a:ext uri="{FF2B5EF4-FFF2-40B4-BE49-F238E27FC236}">
                <a16:creationId xmlns:a16="http://schemas.microsoft.com/office/drawing/2014/main" id="{9EE3102F-C6C5-DB49-8DB2-681B0FA06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8068" y="2256799"/>
            <a:ext cx="24237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</p:txBody>
      </p:sp>
      <p:sp>
        <p:nvSpPr>
          <p:cNvPr id="178" name="Text Box 29">
            <a:extLst>
              <a:ext uri="{FF2B5EF4-FFF2-40B4-BE49-F238E27FC236}">
                <a16:creationId xmlns:a16="http://schemas.microsoft.com/office/drawing/2014/main" id="{BDE5B39E-100B-6147-986B-E3965A4E9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9854" y="2474305"/>
            <a:ext cx="24237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</p:txBody>
      </p:sp>
      <p:sp>
        <p:nvSpPr>
          <p:cNvPr id="181" name="Oval 86">
            <a:extLst>
              <a:ext uri="{FF2B5EF4-FFF2-40B4-BE49-F238E27FC236}">
                <a16:creationId xmlns:a16="http://schemas.microsoft.com/office/drawing/2014/main" id="{B8FC3FE4-76F6-A34B-A1F3-AE510F7AC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2457" y="2619380"/>
            <a:ext cx="42863" cy="4762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84" name="Text Box 73">
            <a:extLst>
              <a:ext uri="{FF2B5EF4-FFF2-40B4-BE49-F238E27FC236}">
                <a16:creationId xmlns:a16="http://schemas.microsoft.com/office/drawing/2014/main" id="{1D88346D-98A9-0549-9F22-97A6E9BFD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1701" y="3325906"/>
            <a:ext cx="2408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Ports 2,3,5 belong to EE VLAN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Ports 4,6,7,8 belong to CS VLAN</a:t>
            </a:r>
          </a:p>
        </p:txBody>
      </p:sp>
      <p:sp>
        <p:nvSpPr>
          <p:cNvPr id="185" name="Rectangle 3">
            <a:extLst>
              <a:ext uri="{FF2B5EF4-FFF2-40B4-BE49-F238E27FC236}">
                <a16:creationId xmlns:a16="http://schemas.microsoft.com/office/drawing/2014/main" id="{725460D0-8BC5-A14B-872E-FA5833756D4D}"/>
              </a:ext>
            </a:extLst>
          </p:cNvPr>
          <p:cNvSpPr txBox="1">
            <a:spLocks noChangeArrowheads="1"/>
          </p:cNvSpPr>
          <p:nvPr/>
        </p:nvSpPr>
        <p:spPr>
          <a:xfrm>
            <a:off x="1379351" y="4052608"/>
            <a:ext cx="9983414" cy="2687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trunk port: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carries frames between VLANS defined over multiple physical switches</a:t>
            </a:r>
          </a:p>
          <a:p>
            <a:pPr marL="466725" marR="0" lvl="1" indent="-2270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frames forwarded within VLAN between switches can’t be vanilla 802.1 frames (must carry VLAN ID info)</a:t>
            </a:r>
          </a:p>
          <a:p>
            <a:pPr marL="466725" marR="0" lvl="1" indent="-2270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802.1q protocol adds/removed additional header fields for frames forwarded between trunk ports</a:t>
            </a:r>
          </a:p>
        </p:txBody>
      </p:sp>
    </p:spTree>
    <p:extLst>
      <p:ext uri="{BB962C8B-B14F-4D97-AF65-F5344CB8AC3E}">
        <p14:creationId xmlns:p14="http://schemas.microsoft.com/office/powerpoint/2010/main" val="255073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802.1Q VLAN frame format</a:t>
            </a: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Text Box 28">
            <a:extLst>
              <a:ext uri="{FF2B5EF4-FFF2-40B4-BE49-F238E27FC236}">
                <a16:creationId xmlns:a16="http://schemas.microsoft.com/office/drawing/2014/main" id="{5863B091-D854-6543-B179-4AF1AB17C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7266" y="1963177"/>
            <a:ext cx="285334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802.1 Ethernet frame</a:t>
            </a:r>
          </a:p>
        </p:txBody>
      </p:sp>
      <p:grpSp>
        <p:nvGrpSpPr>
          <p:cNvPr id="222" name="Group 51">
            <a:extLst>
              <a:ext uri="{FF2B5EF4-FFF2-40B4-BE49-F238E27FC236}">
                <a16:creationId xmlns:a16="http://schemas.microsoft.com/office/drawing/2014/main" id="{71FD1940-1110-264F-922B-7062D175FA16}"/>
              </a:ext>
            </a:extLst>
          </p:cNvPr>
          <p:cNvGrpSpPr>
            <a:grpSpLocks/>
          </p:cNvGrpSpPr>
          <p:nvPr/>
        </p:nvGrpSpPr>
        <p:grpSpPr bwMode="auto">
          <a:xfrm>
            <a:off x="970245" y="1413943"/>
            <a:ext cx="7867779" cy="1104405"/>
            <a:chOff x="940711" y="4902593"/>
            <a:chExt cx="6291001" cy="992895"/>
          </a:xfrm>
        </p:grpSpPr>
        <p:sp>
          <p:nvSpPr>
            <p:cNvPr id="223" name="Line 10">
              <a:extLst>
                <a:ext uri="{FF2B5EF4-FFF2-40B4-BE49-F238E27FC236}">
                  <a16:creationId xmlns:a16="http://schemas.microsoft.com/office/drawing/2014/main" id="{24204A1D-8F26-9C44-BFD5-CEAEA363DE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4" name="Rectangle 1">
              <a:extLst>
                <a:ext uri="{FF2B5EF4-FFF2-40B4-BE49-F238E27FC236}">
                  <a16:creationId xmlns:a16="http://schemas.microsoft.com/office/drawing/2014/main" id="{7F607B5C-7039-5E48-A472-4DDBFE013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5" name="Straight Connector 3">
              <a:extLst>
                <a:ext uri="{FF2B5EF4-FFF2-40B4-BE49-F238E27FC236}">
                  <a16:creationId xmlns:a16="http://schemas.microsoft.com/office/drawing/2014/main" id="{496EAB23-A12E-1B42-87E7-089C0E86212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70955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6" name="Straight Connector 32">
              <a:extLst>
                <a:ext uri="{FF2B5EF4-FFF2-40B4-BE49-F238E27FC236}">
                  <a16:creationId xmlns:a16="http://schemas.microsoft.com/office/drawing/2014/main" id="{F650668C-7461-3B46-82C5-99887F81845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1175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7" name="Straight Connector 33">
              <a:extLst>
                <a:ext uri="{FF2B5EF4-FFF2-40B4-BE49-F238E27FC236}">
                  <a16:creationId xmlns:a16="http://schemas.microsoft.com/office/drawing/2014/main" id="{680A4570-82D8-AD4F-9986-E779522F5D2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808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8" name="Straight Connector 34">
              <a:extLst>
                <a:ext uri="{FF2B5EF4-FFF2-40B4-BE49-F238E27FC236}">
                  <a16:creationId xmlns:a16="http://schemas.microsoft.com/office/drawing/2014/main" id="{C862820D-E1AD-5544-A2BD-5164630AC18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9" name="Straight Connector 35">
              <a:extLst>
                <a:ext uri="{FF2B5EF4-FFF2-40B4-BE49-F238E27FC236}">
                  <a16:creationId xmlns:a16="http://schemas.microsoft.com/office/drawing/2014/main" id="{9F5DC5A1-94AD-274E-B8C5-61F7122E1DC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30" name="TextBox 5">
              <a:extLst>
                <a:ext uri="{FF2B5EF4-FFF2-40B4-BE49-F238E27FC236}">
                  <a16:creationId xmlns:a16="http://schemas.microsoft.com/office/drawing/2014/main" id="{92868CAA-8B64-6448-ABB8-AEE0605162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355" y="5375236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dest.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address</a:t>
              </a:r>
            </a:p>
          </p:txBody>
        </p:sp>
        <p:sp>
          <p:nvSpPr>
            <p:cNvPr id="231" name="TextBox 37">
              <a:extLst>
                <a:ext uri="{FF2B5EF4-FFF2-40B4-BE49-F238E27FC236}">
                  <a16:creationId xmlns:a16="http://schemas.microsoft.com/office/drawing/2014/main" id="{9C53AC9A-436A-C048-AF41-591815DAA1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2391" y="5379038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source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address</a:t>
              </a:r>
            </a:p>
          </p:txBody>
        </p:sp>
        <p:sp>
          <p:nvSpPr>
            <p:cNvPr id="232" name="TextBox 38">
              <a:extLst>
                <a:ext uri="{FF2B5EF4-FFF2-40B4-BE49-F238E27FC236}">
                  <a16:creationId xmlns:a16="http://schemas.microsoft.com/office/drawing/2014/main" id="{11BA3E7E-54F5-7245-819A-3F612B9715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632" y="5447787"/>
              <a:ext cx="1377407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data (payload)</a:t>
              </a:r>
            </a:p>
          </p:txBody>
        </p:sp>
        <p:sp>
          <p:nvSpPr>
            <p:cNvPr id="233" name="TextBox 39">
              <a:extLst>
                <a:ext uri="{FF2B5EF4-FFF2-40B4-BE49-F238E27FC236}">
                  <a16:creationId xmlns:a16="http://schemas.microsoft.com/office/drawing/2014/main" id="{18D90B14-B841-4247-A2B9-8FC55526A9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CRC</a:t>
              </a:r>
            </a:p>
          </p:txBody>
        </p:sp>
        <p:sp>
          <p:nvSpPr>
            <p:cNvPr id="234" name="TextBox 40">
              <a:extLst>
                <a:ext uri="{FF2B5EF4-FFF2-40B4-BE49-F238E27FC236}">
                  <a16:creationId xmlns:a16="http://schemas.microsoft.com/office/drawing/2014/main" id="{74F0F720-3C22-0540-A6DD-2C7FEBBA2C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11" y="5468237"/>
              <a:ext cx="1070128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preamble</a:t>
              </a:r>
            </a:p>
          </p:txBody>
        </p:sp>
        <p:sp>
          <p:nvSpPr>
            <p:cNvPr id="235" name="Text Box 9">
              <a:extLst>
                <a:ext uri="{FF2B5EF4-FFF2-40B4-BE49-F238E27FC236}">
                  <a16:creationId xmlns:a16="http://schemas.microsoft.com/office/drawing/2014/main" id="{3006592F-6A37-1843-886D-1EFCB34DC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292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type</a:t>
              </a:r>
            </a:p>
          </p:txBody>
        </p:sp>
      </p:grpSp>
      <p:sp>
        <p:nvSpPr>
          <p:cNvPr id="182" name="Line 40">
            <a:extLst>
              <a:ext uri="{FF2B5EF4-FFF2-40B4-BE49-F238E27FC236}">
                <a16:creationId xmlns:a16="http://schemas.microsoft.com/office/drawing/2014/main" id="{12F6564B-9905-C34C-8A5B-AAB2DCBFACD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6933" y="3946525"/>
            <a:ext cx="0" cy="8572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86" name="Rectangle 41">
            <a:extLst>
              <a:ext uri="{FF2B5EF4-FFF2-40B4-BE49-F238E27FC236}">
                <a16:creationId xmlns:a16="http://schemas.microsoft.com/office/drawing/2014/main" id="{E294B2D1-E297-1747-8E2E-6D71E4162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7459" y="4770209"/>
            <a:ext cx="321087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Gulim" charset="0"/>
                <a:cs typeface="Gulim" charset="0"/>
              </a:rPr>
              <a:t>2-byte Tag Protocol Identifier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Gulim" charset="0"/>
                <a:cs typeface="Gulim" charset="0"/>
              </a:rPr>
              <a:t>                        (value: 81-00) </a:t>
            </a:r>
          </a:p>
        </p:txBody>
      </p:sp>
      <p:sp>
        <p:nvSpPr>
          <p:cNvPr id="187" name="Rectangle 42">
            <a:extLst>
              <a:ext uri="{FF2B5EF4-FFF2-40B4-BE49-F238E27FC236}">
                <a16:creationId xmlns:a16="http://schemas.microsoft.com/office/drawing/2014/main" id="{4FDDD519-8245-B24C-A434-B129D7498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2269" y="5148138"/>
            <a:ext cx="481824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Gulim" charset="0"/>
                <a:cs typeface="Gulim" charset="0"/>
              </a:rPr>
              <a:t>Tag Control Information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Gulim" charset="0"/>
                <a:cs typeface="Gulim" charset="0"/>
              </a:rPr>
              <a:t>(12 bit VLAN ID field, 3 bit priority field like IP TOS)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Gulim" charset="0"/>
                <a:cs typeface="Gulim" charset="0"/>
              </a:rPr>
              <a:t> </a:t>
            </a:r>
          </a:p>
        </p:txBody>
      </p:sp>
      <p:sp>
        <p:nvSpPr>
          <p:cNvPr id="189" name="Line 44">
            <a:extLst>
              <a:ext uri="{FF2B5EF4-FFF2-40B4-BE49-F238E27FC236}">
                <a16:creationId xmlns:a16="http://schemas.microsoft.com/office/drawing/2014/main" id="{CA2F6B01-A8AB-9E42-9EB2-7E134E2ACCF1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2855" y="4032157"/>
            <a:ext cx="0" cy="8572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91" name="Rectangle 48">
            <a:extLst>
              <a:ext uri="{FF2B5EF4-FFF2-40B4-BE49-F238E27FC236}">
                <a16:creationId xmlns:a16="http://schemas.microsoft.com/office/drawing/2014/main" id="{6994D61A-2E6F-3C4C-8024-C641BA659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5655" y="4887819"/>
            <a:ext cx="1238250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Gulim" charset="0"/>
                <a:cs typeface="Gulim" charset="0"/>
              </a:rPr>
              <a:t>Recomputed 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Gulim" charset="0"/>
                <a:cs typeface="Gulim" charset="0"/>
              </a:rPr>
              <a:t>CRC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Gulim" charset="0"/>
                <a:cs typeface="Gulim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99AA00-69FB-8C4B-B9D8-1454D9BA6EAA}"/>
              </a:ext>
            </a:extLst>
          </p:cNvPr>
          <p:cNvGrpSpPr/>
          <p:nvPr/>
        </p:nvGrpSpPr>
        <p:grpSpPr>
          <a:xfrm>
            <a:off x="974727" y="2418509"/>
            <a:ext cx="10895172" cy="1664180"/>
            <a:chOff x="974727" y="2418509"/>
            <a:chExt cx="10895172" cy="1664180"/>
          </a:xfrm>
        </p:grpSpPr>
        <p:sp>
          <p:nvSpPr>
            <p:cNvPr id="166" name="Line 36">
              <a:extLst>
                <a:ext uri="{FF2B5EF4-FFF2-40B4-BE49-F238E27FC236}">
                  <a16:creationId xmlns:a16="http://schemas.microsoft.com/office/drawing/2014/main" id="{87594C58-F1ED-E148-BCCA-74CE2EEF3F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9588" y="2418509"/>
              <a:ext cx="979954" cy="956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7" name="Line 37">
              <a:extLst>
                <a:ext uri="{FF2B5EF4-FFF2-40B4-BE49-F238E27FC236}">
                  <a16:creationId xmlns:a16="http://schemas.microsoft.com/office/drawing/2014/main" id="{EFFFBEDE-4066-F34F-AA6E-E86BFDB68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3063" y="2441481"/>
              <a:ext cx="905714" cy="9471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3" name="Text Box 29">
              <a:extLst>
                <a:ext uri="{FF2B5EF4-FFF2-40B4-BE49-F238E27FC236}">
                  <a16:creationId xmlns:a16="http://schemas.microsoft.com/office/drawing/2014/main" id="{4981A6AC-846C-C94C-8F75-3D52D146D3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68288" y="3478025"/>
              <a:ext cx="1901611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802.1Q frame</a:t>
              </a:r>
            </a:p>
          </p:txBody>
        </p:sp>
        <p:sp>
          <p:nvSpPr>
            <p:cNvPr id="237" name="Line 10">
              <a:extLst>
                <a:ext uri="{FF2B5EF4-FFF2-40B4-BE49-F238E27FC236}">
                  <a16:creationId xmlns:a16="http://schemas.microsoft.com/office/drawing/2014/main" id="{30F90D85-C5B8-E846-A9E7-5BD55C252D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2715" y="3308495"/>
              <a:ext cx="0" cy="2276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Rectangle 1">
              <a:extLst>
                <a:ext uri="{FF2B5EF4-FFF2-40B4-BE49-F238E27FC236}">
                  <a16:creationId xmlns:a16="http://schemas.microsoft.com/office/drawing/2014/main" id="{CDC56025-C3C8-3144-8431-3ECCF2706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060" y="3389722"/>
              <a:ext cx="8796294" cy="609373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39" name="Straight Connector 3">
              <a:extLst>
                <a:ext uri="{FF2B5EF4-FFF2-40B4-BE49-F238E27FC236}">
                  <a16:creationId xmlns:a16="http://schemas.microsoft.com/office/drawing/2014/main" id="{764958CB-85C4-4D40-8B70-78F74524FC0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63192" y="3378763"/>
              <a:ext cx="0" cy="61218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0" name="Straight Connector 32">
              <a:extLst>
                <a:ext uri="{FF2B5EF4-FFF2-40B4-BE49-F238E27FC236}">
                  <a16:creationId xmlns:a16="http://schemas.microsoft.com/office/drawing/2014/main" id="{FF4AE762-9C5F-BC44-B002-47DCB50AED7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176434" y="3382291"/>
              <a:ext cx="0" cy="64923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1" name="Straight Connector 33">
              <a:extLst>
                <a:ext uri="{FF2B5EF4-FFF2-40B4-BE49-F238E27FC236}">
                  <a16:creationId xmlns:a16="http://schemas.microsoft.com/office/drawing/2014/main" id="{6EDAE1EA-083B-CB47-99FA-23861C82B94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096217" y="3387584"/>
              <a:ext cx="0" cy="61042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2" name="Straight Connector 34">
              <a:extLst>
                <a:ext uri="{FF2B5EF4-FFF2-40B4-BE49-F238E27FC236}">
                  <a16:creationId xmlns:a16="http://schemas.microsoft.com/office/drawing/2014/main" id="{86963B64-AF82-944E-AB57-8BF7FAA160A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13866" y="3382291"/>
              <a:ext cx="0" cy="64570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3" name="Straight Connector 35">
              <a:extLst>
                <a:ext uri="{FF2B5EF4-FFF2-40B4-BE49-F238E27FC236}">
                  <a16:creationId xmlns:a16="http://schemas.microsoft.com/office/drawing/2014/main" id="{E9CD8FE5-0690-0143-924A-0537DE301C2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873664" y="3389347"/>
              <a:ext cx="0" cy="69334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44" name="TextBox 5">
              <a:extLst>
                <a:ext uri="{FF2B5EF4-FFF2-40B4-BE49-F238E27FC236}">
                  <a16:creationId xmlns:a16="http://schemas.microsoft.com/office/drawing/2014/main" id="{62721451-260B-5B42-B446-4A08A5449E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664" y="3504009"/>
              <a:ext cx="1056553" cy="366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dest.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address</a:t>
              </a:r>
            </a:p>
          </p:txBody>
        </p:sp>
        <p:sp>
          <p:nvSpPr>
            <p:cNvPr id="245" name="TextBox 37">
              <a:extLst>
                <a:ext uri="{FF2B5EF4-FFF2-40B4-BE49-F238E27FC236}">
                  <a16:creationId xmlns:a16="http://schemas.microsoft.com/office/drawing/2014/main" id="{3D0AD47F-C570-7447-8C6E-17BFA75B36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5423" y="3508238"/>
              <a:ext cx="1056553" cy="366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source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address</a:t>
              </a:r>
            </a:p>
          </p:txBody>
        </p:sp>
        <p:sp>
          <p:nvSpPr>
            <p:cNvPr id="246" name="TextBox 38">
              <a:extLst>
                <a:ext uri="{FF2B5EF4-FFF2-40B4-BE49-F238E27FC236}">
                  <a16:creationId xmlns:a16="http://schemas.microsoft.com/office/drawing/2014/main" id="{7CDA1998-E9C5-B148-8045-9A713C3007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71342" y="3584708"/>
              <a:ext cx="1722641" cy="236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data (payload)</a:t>
              </a:r>
            </a:p>
          </p:txBody>
        </p:sp>
        <p:sp>
          <p:nvSpPr>
            <p:cNvPr id="247" name="TextBox 39">
              <a:extLst>
                <a:ext uri="{FF2B5EF4-FFF2-40B4-BE49-F238E27FC236}">
                  <a16:creationId xmlns:a16="http://schemas.microsoft.com/office/drawing/2014/main" id="{B8ABE0A2-CE51-F940-9862-68F41351FF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36896" y="3566359"/>
              <a:ext cx="1070013" cy="236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CRC</a:t>
              </a:r>
            </a:p>
          </p:txBody>
        </p:sp>
        <p:sp>
          <p:nvSpPr>
            <p:cNvPr id="248" name="TextBox 40">
              <a:extLst>
                <a:ext uri="{FF2B5EF4-FFF2-40B4-BE49-F238E27FC236}">
                  <a16:creationId xmlns:a16="http://schemas.microsoft.com/office/drawing/2014/main" id="{CDFE46FD-3720-754A-A23C-C253EC3204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4727" y="3607454"/>
              <a:ext cx="1338345" cy="236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preamble</a:t>
              </a:r>
            </a:p>
          </p:txBody>
        </p:sp>
        <p:sp>
          <p:nvSpPr>
            <p:cNvPr id="249" name="Text Box 9">
              <a:extLst>
                <a:ext uri="{FF2B5EF4-FFF2-40B4-BE49-F238E27FC236}">
                  <a16:creationId xmlns:a16="http://schemas.microsoft.com/office/drawing/2014/main" id="{DCF83EB4-2232-D345-A1F3-6C8A3CB5C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0768" y="2978284"/>
              <a:ext cx="963318" cy="325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type</a:t>
              </a:r>
            </a:p>
          </p:txBody>
        </p:sp>
        <p:cxnSp>
          <p:nvCxnSpPr>
            <p:cNvPr id="250" name="Straight Connector 33">
              <a:extLst>
                <a:ext uri="{FF2B5EF4-FFF2-40B4-BE49-F238E27FC236}">
                  <a16:creationId xmlns:a16="http://schemas.microsoft.com/office/drawing/2014/main" id="{3EEE3482-CDF4-DE40-84C8-2E05C8BFC7E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92170" y="3405513"/>
              <a:ext cx="0" cy="61042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1" name="Straight Connector 33">
              <a:extLst>
                <a:ext uri="{FF2B5EF4-FFF2-40B4-BE49-F238E27FC236}">
                  <a16:creationId xmlns:a16="http://schemas.microsoft.com/office/drawing/2014/main" id="{C3ABE881-0CBB-EB49-A630-BF0139917E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594194" y="3383101"/>
              <a:ext cx="0" cy="61042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52" name="Line 36">
              <a:extLst>
                <a:ext uri="{FF2B5EF4-FFF2-40B4-BE49-F238E27FC236}">
                  <a16:creationId xmlns:a16="http://schemas.microsoft.com/office/drawing/2014/main" id="{B875FAF9-1532-C14B-8D2A-571C5529C2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35424" y="2436437"/>
              <a:ext cx="19611" cy="96566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3" name="Line 36">
              <a:extLst>
                <a:ext uri="{FF2B5EF4-FFF2-40B4-BE49-F238E27FC236}">
                  <a16:creationId xmlns:a16="http://schemas.microsoft.com/office/drawing/2014/main" id="{8378302D-C70D-6949-ABC1-317AA474B9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65495" y="2440920"/>
              <a:ext cx="19611" cy="96566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856316-3977-AE43-89A4-247038665FF9}"/>
              </a:ext>
            </a:extLst>
          </p:cNvPr>
          <p:cNvCxnSpPr>
            <a:cxnSpLocks/>
          </p:cNvCxnSpPr>
          <p:nvPr/>
        </p:nvCxnSpPr>
        <p:spPr>
          <a:xfrm>
            <a:off x="4827494" y="4034118"/>
            <a:ext cx="0" cy="11564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A4005C6-D998-EF4E-BB11-9F85F385687A}"/>
              </a:ext>
            </a:extLst>
          </p:cNvPr>
          <p:cNvSpPr/>
          <p:nvPr/>
        </p:nvSpPr>
        <p:spPr>
          <a:xfrm>
            <a:off x="4101353" y="3334872"/>
            <a:ext cx="1008529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301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animBg="1"/>
      <p:bldP spid="186" grpId="0"/>
      <p:bldP spid="187" grpId="0"/>
      <p:bldP spid="189" grpId="0" animBg="1"/>
      <p:bldP spid="191" grpId="0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463807"/>
            <a:ext cx="6551791" cy="1650991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Link Layer</a:t>
            </a:r>
            <a:endParaRPr lang="en-US" sz="6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43EEA3-8BC6-7B46-9854-572A173AE42B}"/>
              </a:ext>
            </a:extLst>
          </p:cNvPr>
          <p:cNvGrpSpPr/>
          <p:nvPr/>
        </p:nvGrpSpPr>
        <p:grpSpPr>
          <a:xfrm>
            <a:off x="706121" y="6088211"/>
            <a:ext cx="6892924" cy="461665"/>
            <a:chOff x="731521" y="6141551"/>
            <a:chExt cx="6892924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30DA58-493D-384B-8439-8C16107CBDAD}"/>
                </a:ext>
              </a:extLst>
            </p:cNvPr>
            <p:cNvSpPr txBox="1"/>
            <p:nvPr/>
          </p:nvSpPr>
          <p:spPr>
            <a:xfrm>
              <a:off x="731521" y="6141551"/>
              <a:ext cx="6892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Video:     2020, J.F. Kurose, All Rights Reserved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Powerpoint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:    1996-2020, J.F. Kurose, K.W. Ross, All Rights Reserved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D374EA-BACA-C547-873D-1E4DDAA23ABE}"/>
                </a:ext>
              </a:extLst>
            </p:cNvPr>
            <p:cNvGrpSpPr/>
            <p:nvPr/>
          </p:nvGrpSpPr>
          <p:grpSpPr>
            <a:xfrm>
              <a:off x="1252378" y="6209727"/>
              <a:ext cx="473108" cy="346349"/>
              <a:chOff x="1252378" y="6209727"/>
              <a:chExt cx="473108" cy="34634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43D4D8A-E720-5649-908C-4A3AE9C0D0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2378" y="6209727"/>
                <a:ext cx="125836" cy="16022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670730F-8967-2747-9696-C2E01F1D12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9650" y="6395855"/>
                <a:ext cx="125836" cy="160221"/>
              </a:xfrm>
              <a:prstGeom prst="rect">
                <a:avLst/>
              </a:prstGeom>
            </p:spPr>
          </p:pic>
        </p:grpSp>
      </p:grpSp>
      <p:sp>
        <p:nvSpPr>
          <p:cNvPr id="19" name="Rectangle 4">
            <a:extLst>
              <a:ext uri="{FF2B5EF4-FFF2-40B4-BE49-F238E27FC236}">
                <a16:creationId xmlns:a16="http://schemas.microsoft.com/office/drawing/2014/main" id="{3CD89702-0435-F045-BB7E-F82BC4A35AC7}"/>
              </a:ext>
            </a:extLst>
          </p:cNvPr>
          <p:cNvSpPr txBox="1">
            <a:spLocks noChangeArrowheads="1"/>
          </p:cNvSpPr>
          <p:nvPr/>
        </p:nvSpPr>
        <p:spPr>
          <a:xfrm>
            <a:off x="574495" y="2100867"/>
            <a:ext cx="8716929" cy="4173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 to the Link Layer </a:t>
            </a:r>
            <a:r>
              <a:rPr lang="en-US" sz="3200" dirty="0"/>
              <a:t>	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Error-detection and -correction Techniques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Multiple Access Links and Protocols</a:t>
            </a:r>
          </a:p>
          <a:p>
            <a:pPr marL="403225" indent="-285750">
              <a:spcBef>
                <a:spcPts val="800"/>
              </a:spcBef>
              <a:buClr>
                <a:srgbClr val="0013A3"/>
              </a:buClr>
            </a:pPr>
            <a:r>
              <a:rPr lang="en-US" dirty="0"/>
              <a:t>Switched Local Area Networks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Link Virtualization: a Network as a Link Layer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Center Networking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Retrospective: A Day in the Life of a Web Page Request</a:t>
            </a:r>
          </a:p>
        </p:txBody>
      </p:sp>
    </p:spTree>
    <p:extLst>
      <p:ext uri="{BB962C8B-B14F-4D97-AF65-F5344CB8AC3E}">
        <p14:creationId xmlns:p14="http://schemas.microsoft.com/office/powerpoint/2010/main" val="9584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MAC addresses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">
            <a:extLst>
              <a:ext uri="{FF2B5EF4-FFF2-40B4-BE49-F238E27FC236}">
                <a16:creationId xmlns:a16="http://schemas.microsoft.com/office/drawing/2014/main" id="{B986A0BA-C01E-D148-B175-80505AC80C09}"/>
              </a:ext>
            </a:extLst>
          </p:cNvPr>
          <p:cNvSpPr txBox="1">
            <a:spLocks noChangeArrowheads="1"/>
          </p:cNvSpPr>
          <p:nvPr/>
        </p:nvSpPr>
        <p:spPr>
          <a:xfrm>
            <a:off x="1010477" y="1441173"/>
            <a:ext cx="10028583" cy="501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 address allocation administered by IEEE</a:t>
            </a:r>
          </a:p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manufacturer buys portion of MAC address space (to assure uniqueness)</a:t>
            </a:r>
          </a:p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analogy: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 address: like Social Security Number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IP address: like postal address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MAC flat address: portability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move interface from one LAN to another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recall IP address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portable: depends on IP subnet to which node is attached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812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ARP: address resolution protocol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1271A-DBC6-204B-8B80-84096104E623}"/>
              </a:ext>
            </a:extLst>
          </p:cNvPr>
          <p:cNvSpPr txBox="1">
            <a:spLocks noChangeArrowheads="1"/>
          </p:cNvSpPr>
          <p:nvPr/>
        </p:nvSpPr>
        <p:spPr>
          <a:xfrm>
            <a:off x="6082748" y="2344599"/>
            <a:ext cx="5193195" cy="953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ARP table: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IP node (host, router) on LAN has table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8DB7D2E6-BC71-6342-8A7E-D3134900B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592" y="1314450"/>
            <a:ext cx="1103434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Question: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how to determine interface’s MAC address, knowing its IP address?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6F90A8E-A97F-4B47-8617-1E0B801A3FBF}"/>
              </a:ext>
            </a:extLst>
          </p:cNvPr>
          <p:cNvGrpSpPr/>
          <p:nvPr/>
        </p:nvGrpSpPr>
        <p:grpSpPr>
          <a:xfrm>
            <a:off x="948563" y="2990022"/>
            <a:ext cx="4847955" cy="2799867"/>
            <a:chOff x="3970059" y="2973174"/>
            <a:chExt cx="6053187" cy="3638349"/>
          </a:xfrm>
        </p:grpSpPr>
        <p:sp>
          <p:nvSpPr>
            <p:cNvPr id="51" name="Line 19">
              <a:extLst>
                <a:ext uri="{FF2B5EF4-FFF2-40B4-BE49-F238E27FC236}">
                  <a16:creationId xmlns:a16="http://schemas.microsoft.com/office/drawing/2014/main" id="{EFCCF237-D462-A848-A2F9-0B5DDED1EC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1134" y="4423877"/>
              <a:ext cx="9017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2" name="Line 20">
              <a:extLst>
                <a:ext uri="{FF2B5EF4-FFF2-40B4-BE49-F238E27FC236}">
                  <a16:creationId xmlns:a16="http://schemas.microsoft.com/office/drawing/2014/main" id="{26F73C0C-F34D-EB41-919F-BDF66A1E55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35625" y="3504024"/>
              <a:ext cx="0" cy="6556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3" name="Line 22">
              <a:extLst>
                <a:ext uri="{FF2B5EF4-FFF2-40B4-BE49-F238E27FC236}">
                  <a16:creationId xmlns:a16="http://schemas.microsoft.com/office/drawing/2014/main" id="{F5CD6898-8663-6D43-BAA6-A8946A48AD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11994" y="5451266"/>
              <a:ext cx="0" cy="438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BC091F0C-CFB4-544C-B235-9FB23A12B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337" y="3746015"/>
              <a:ext cx="2046288" cy="2049462"/>
            </a:xfrm>
            <a:custGeom>
              <a:avLst/>
              <a:gdLst>
                <a:gd name="T0" fmla="*/ 2147483647 w 1292"/>
                <a:gd name="T1" fmla="*/ 2147483647 h 1255"/>
                <a:gd name="T2" fmla="*/ 2147483647 w 1292"/>
                <a:gd name="T3" fmla="*/ 2147483647 h 1255"/>
                <a:gd name="T4" fmla="*/ 2147483647 w 1292"/>
                <a:gd name="T5" fmla="*/ 2147483647 h 1255"/>
                <a:gd name="T6" fmla="*/ 2147483647 w 1292"/>
                <a:gd name="T7" fmla="*/ 2147483647 h 1255"/>
                <a:gd name="T8" fmla="*/ 2147483647 w 1292"/>
                <a:gd name="T9" fmla="*/ 2147483647 h 1255"/>
                <a:gd name="T10" fmla="*/ 2147483647 w 1292"/>
                <a:gd name="T11" fmla="*/ 2147483647 h 1255"/>
                <a:gd name="T12" fmla="*/ 2147483647 w 1292"/>
                <a:gd name="T13" fmla="*/ 2147483647 h 1255"/>
                <a:gd name="T14" fmla="*/ 2147483647 w 1292"/>
                <a:gd name="T15" fmla="*/ 2147483647 h 1255"/>
                <a:gd name="T16" fmla="*/ 2147483647 w 1292"/>
                <a:gd name="T17" fmla="*/ 2147483647 h 1255"/>
                <a:gd name="T18" fmla="*/ 2147483647 w 1292"/>
                <a:gd name="T19" fmla="*/ 2147483647 h 1255"/>
                <a:gd name="T20" fmla="*/ 2147483647 w 1292"/>
                <a:gd name="T21" fmla="*/ 2147483647 h 1255"/>
                <a:gd name="T22" fmla="*/ 2147483647 w 1292"/>
                <a:gd name="T23" fmla="*/ 2147483647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5" name="Line 21">
              <a:extLst>
                <a:ext uri="{FF2B5EF4-FFF2-40B4-BE49-F238E27FC236}">
                  <a16:creationId xmlns:a16="http://schemas.microsoft.com/office/drawing/2014/main" id="{1F2D744C-309E-1748-8CEF-A191DA937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99225" y="4472884"/>
              <a:ext cx="7969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6" name="Text Box 24">
              <a:extLst>
                <a:ext uri="{FF2B5EF4-FFF2-40B4-BE49-F238E27FC236}">
                  <a16:creationId xmlns:a16="http://schemas.microsoft.com/office/drawing/2014/main" id="{CBB39874-5BD1-5D4B-8E31-25BEBA2920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3047" y="3460537"/>
              <a:ext cx="1998238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1A-2F-BB-76-09-AD</a:t>
              </a:r>
            </a:p>
          </p:txBody>
        </p:sp>
        <p:sp>
          <p:nvSpPr>
            <p:cNvPr id="57" name="Line 26">
              <a:extLst>
                <a:ext uri="{FF2B5EF4-FFF2-40B4-BE49-F238E27FC236}">
                  <a16:creationId xmlns:a16="http://schemas.microsoft.com/office/drawing/2014/main" id="{7C2882E3-6473-EB4E-9538-2CCE1D1E68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57727" y="4588902"/>
              <a:ext cx="0" cy="3730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8" name="Text Box 27">
              <a:extLst>
                <a:ext uri="{FF2B5EF4-FFF2-40B4-BE49-F238E27FC236}">
                  <a16:creationId xmlns:a16="http://schemas.microsoft.com/office/drawing/2014/main" id="{5C7845EB-10F3-1149-A9A1-1A0A55753B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597" y="4931465"/>
              <a:ext cx="1961649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58-23-D7-FA-20-B0</a:t>
              </a:r>
            </a:p>
          </p:txBody>
        </p:sp>
        <p:sp>
          <p:nvSpPr>
            <p:cNvPr id="59" name="Line 28">
              <a:extLst>
                <a:ext uri="{FF2B5EF4-FFF2-40B4-BE49-F238E27FC236}">
                  <a16:creationId xmlns:a16="http://schemas.microsoft.com/office/drawing/2014/main" id="{8915AAD7-DFE8-3C4C-854D-2C0B5A246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15181" y="5886035"/>
              <a:ext cx="3603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60" name="Text Box 29">
              <a:extLst>
                <a:ext uri="{FF2B5EF4-FFF2-40B4-BE49-F238E27FC236}">
                  <a16:creationId xmlns:a16="http://schemas.microsoft.com/office/drawing/2014/main" id="{07636FFE-5FCF-0A44-960C-F51BD2EC91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7522" y="5730174"/>
              <a:ext cx="1935869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0C-C4-11-6F-E3-98</a:t>
              </a:r>
            </a:p>
          </p:txBody>
        </p:sp>
        <p:sp>
          <p:nvSpPr>
            <p:cNvPr id="61" name="Line 30">
              <a:extLst>
                <a:ext uri="{FF2B5EF4-FFF2-40B4-BE49-F238E27FC236}">
                  <a16:creationId xmlns:a16="http://schemas.microsoft.com/office/drawing/2014/main" id="{65842429-83E8-C843-8F18-759730DAB2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87634" y="4579452"/>
              <a:ext cx="0" cy="3730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62" name="Text Box 31">
              <a:extLst>
                <a:ext uri="{FF2B5EF4-FFF2-40B4-BE49-F238E27FC236}">
                  <a16:creationId xmlns:a16="http://schemas.microsoft.com/office/drawing/2014/main" id="{7472F3E3-B59C-CE45-A51F-F369BE06C2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059" y="4954102"/>
              <a:ext cx="1935869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71-65-F7-2B-08-53</a:t>
              </a:r>
            </a:p>
          </p:txBody>
        </p:sp>
        <p:sp>
          <p:nvSpPr>
            <p:cNvPr id="63" name="Text Box 32">
              <a:extLst>
                <a:ext uri="{FF2B5EF4-FFF2-40B4-BE49-F238E27FC236}">
                  <a16:creationId xmlns:a16="http://schemas.microsoft.com/office/drawing/2014/main" id="{76E01186-F965-E044-8ADB-FE380CAFCF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3947" y="4420079"/>
              <a:ext cx="2173356" cy="479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   LAN</a:t>
              </a:r>
            </a:p>
          </p:txBody>
        </p:sp>
        <p:sp>
          <p:nvSpPr>
            <p:cNvPr id="64" name="Rectangle 37">
              <a:extLst>
                <a:ext uri="{FF2B5EF4-FFF2-40B4-BE49-F238E27FC236}">
                  <a16:creationId xmlns:a16="http://schemas.microsoft.com/office/drawing/2014/main" id="{54AF773F-51B4-F84F-A15B-941A3EE37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1253" y="3505846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65" name="Group 44">
              <a:extLst>
                <a:ext uri="{FF2B5EF4-FFF2-40B4-BE49-F238E27FC236}">
                  <a16:creationId xmlns:a16="http://schemas.microsoft.com/office/drawing/2014/main" id="{85EE06A5-9204-7B4E-B07F-32BA1B5EDB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82623" y="2973174"/>
              <a:ext cx="812800" cy="658813"/>
              <a:chOff x="-44" y="1473"/>
              <a:chExt cx="981" cy="1105"/>
            </a:xfrm>
          </p:grpSpPr>
          <p:pic>
            <p:nvPicPr>
              <p:cNvPr id="83" name="Picture 45" descr="desktop_computer_stylized_medium">
                <a:extLst>
                  <a:ext uri="{FF2B5EF4-FFF2-40B4-BE49-F238E27FC236}">
                    <a16:creationId xmlns:a16="http://schemas.microsoft.com/office/drawing/2014/main" id="{23C296A6-6B32-A64A-9411-85507BE075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4" name="Freeform 46">
                <a:extLst>
                  <a:ext uri="{FF2B5EF4-FFF2-40B4-BE49-F238E27FC236}">
                    <a16:creationId xmlns:a16="http://schemas.microsoft.com/office/drawing/2014/main" id="{42ECB958-418E-FB44-BE70-E256C588C7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BAB24AC1-02B1-BF40-BED4-B66E7B0C5E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749555" y="4292181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67" name="Rectangle 37">
              <a:extLst>
                <a:ext uri="{FF2B5EF4-FFF2-40B4-BE49-F238E27FC236}">
                  <a16:creationId xmlns:a16="http://schemas.microsoft.com/office/drawing/2014/main" id="{6A5793AF-4220-9B4D-8408-5F7BDDF46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078" y="5759156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68" name="Rectangle 37">
              <a:extLst>
                <a:ext uri="{FF2B5EF4-FFF2-40B4-BE49-F238E27FC236}">
                  <a16:creationId xmlns:a16="http://schemas.microsoft.com/office/drawing/2014/main" id="{6D089618-C037-1B4F-A97C-2B85FEFFE1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184260" y="4354101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69" name="Group 38">
              <a:extLst>
                <a:ext uri="{FF2B5EF4-FFF2-40B4-BE49-F238E27FC236}">
                  <a16:creationId xmlns:a16="http://schemas.microsoft.com/office/drawing/2014/main" id="{4EFC04DC-8B24-2C45-BBD0-44DC6D0A36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74834" y="4046052"/>
              <a:ext cx="812800" cy="658813"/>
              <a:chOff x="-44" y="1473"/>
              <a:chExt cx="981" cy="1105"/>
            </a:xfrm>
          </p:grpSpPr>
          <p:pic>
            <p:nvPicPr>
              <p:cNvPr id="81" name="Picture 39" descr="desktop_computer_stylized_medium">
                <a:extLst>
                  <a:ext uri="{FF2B5EF4-FFF2-40B4-BE49-F238E27FC236}">
                    <a16:creationId xmlns:a16="http://schemas.microsoft.com/office/drawing/2014/main" id="{39121052-FCC5-AA42-AFDF-F25E678CE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" name="Freeform 40">
                <a:extLst>
                  <a:ext uri="{FF2B5EF4-FFF2-40B4-BE49-F238E27FC236}">
                    <a16:creationId xmlns:a16="http://schemas.microsoft.com/office/drawing/2014/main" id="{24F752F7-3499-2C4B-A0BA-F2D78B11424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70" name="Group 47">
              <a:extLst>
                <a:ext uri="{FF2B5EF4-FFF2-40B4-BE49-F238E27FC236}">
                  <a16:creationId xmlns:a16="http://schemas.microsoft.com/office/drawing/2014/main" id="{5EBEAAB9-CDB4-CE49-8310-6B2AA6304E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32469" y="4201422"/>
              <a:ext cx="812800" cy="658812"/>
              <a:chOff x="-26" y="1473"/>
              <a:chExt cx="981" cy="1105"/>
            </a:xfrm>
          </p:grpSpPr>
          <p:pic>
            <p:nvPicPr>
              <p:cNvPr id="79" name="Picture 48" descr="desktop_computer_stylized_medium">
                <a:extLst>
                  <a:ext uri="{FF2B5EF4-FFF2-40B4-BE49-F238E27FC236}">
                    <a16:creationId xmlns:a16="http://schemas.microsoft.com/office/drawing/2014/main" id="{A09AFECC-5A0F-0A4B-892C-44745CBEA3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26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0" name="Freeform 49">
                <a:extLst>
                  <a:ext uri="{FF2B5EF4-FFF2-40B4-BE49-F238E27FC236}">
                    <a16:creationId xmlns:a16="http://schemas.microsoft.com/office/drawing/2014/main" id="{787BFF11-9679-4D43-96E9-7D4B1E9F39C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F83B3ED-014E-C54B-8E5B-330331DC8FB4}"/>
                </a:ext>
              </a:extLst>
            </p:cNvPr>
            <p:cNvCxnSpPr/>
            <p:nvPr/>
          </p:nvCxnSpPr>
          <p:spPr>
            <a:xfrm flipH="1">
              <a:off x="6872122" y="3639236"/>
              <a:ext cx="254833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41">
              <a:extLst>
                <a:ext uri="{FF2B5EF4-FFF2-40B4-BE49-F238E27FC236}">
                  <a16:creationId xmlns:a16="http://schemas.microsoft.com/office/drawing/2014/main" id="{D892522E-B65A-3B4E-B03F-858DF69A79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84944" y="5952710"/>
              <a:ext cx="812800" cy="658813"/>
              <a:chOff x="-44" y="1473"/>
              <a:chExt cx="981" cy="1105"/>
            </a:xfrm>
          </p:grpSpPr>
          <p:pic>
            <p:nvPicPr>
              <p:cNvPr id="77" name="Picture 42" descr="desktop_computer_stylized_medium">
                <a:extLst>
                  <a:ext uri="{FF2B5EF4-FFF2-40B4-BE49-F238E27FC236}">
                    <a16:creationId xmlns:a16="http://schemas.microsoft.com/office/drawing/2014/main" id="{87EA0D93-21F4-2F41-BC21-3244E9F9EF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8" name="Freeform 43">
                <a:extLst>
                  <a:ext uri="{FF2B5EF4-FFF2-40B4-BE49-F238E27FC236}">
                    <a16:creationId xmlns:a16="http://schemas.microsoft.com/office/drawing/2014/main" id="{AC4ED98E-24ED-7845-948B-F37EC77BBA3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3" name="Text Box 33">
              <a:extLst>
                <a:ext uri="{FF2B5EF4-FFF2-40B4-BE49-F238E27FC236}">
                  <a16:creationId xmlns:a16="http://schemas.microsoft.com/office/drawing/2014/main" id="{AD56C76B-D256-BA45-B5C6-9C69CF3125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9858" y="3246090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137.196.7.78</a:t>
              </a:r>
            </a:p>
          </p:txBody>
        </p:sp>
        <p:sp>
          <p:nvSpPr>
            <p:cNvPr id="74" name="Text Box 36">
              <a:extLst>
                <a:ext uri="{FF2B5EF4-FFF2-40B4-BE49-F238E27FC236}">
                  <a16:creationId xmlns:a16="http://schemas.microsoft.com/office/drawing/2014/main" id="{9FE2DD02-437B-BD40-B8BC-D8F1E3FD10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6009" y="5130248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137.196.7.14</a:t>
              </a:r>
            </a:p>
          </p:txBody>
        </p:sp>
        <p:sp>
          <p:nvSpPr>
            <p:cNvPr id="75" name="Text Box 39">
              <a:extLst>
                <a:ext uri="{FF2B5EF4-FFF2-40B4-BE49-F238E27FC236}">
                  <a16:creationId xmlns:a16="http://schemas.microsoft.com/office/drawing/2014/main" id="{EC007CEB-B2AD-9C40-859B-963764C166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9276" y="5947742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137.196.7.88</a:t>
              </a:r>
            </a:p>
          </p:txBody>
        </p:sp>
        <p:sp>
          <p:nvSpPr>
            <p:cNvPr id="76" name="Text Box 31">
              <a:extLst>
                <a:ext uri="{FF2B5EF4-FFF2-40B4-BE49-F238E27FC236}">
                  <a16:creationId xmlns:a16="http://schemas.microsoft.com/office/drawing/2014/main" id="{BAA1C6E0-33E8-604C-BF4C-E7F8EED04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4753" y="5170004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137.196.7.23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546546A-4C05-6448-B20D-C122FF754D91}"/>
              </a:ext>
            </a:extLst>
          </p:cNvPr>
          <p:cNvGrpSpPr/>
          <p:nvPr/>
        </p:nvGrpSpPr>
        <p:grpSpPr>
          <a:xfrm>
            <a:off x="1446381" y="2663687"/>
            <a:ext cx="3653512" cy="2923999"/>
            <a:chOff x="1446381" y="2663687"/>
            <a:chExt cx="3653512" cy="2923999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BA5E9CA-3EEB-3D4C-94D2-116047F3B04D}"/>
                </a:ext>
              </a:extLst>
            </p:cNvPr>
            <p:cNvGrpSpPr/>
            <p:nvPr/>
          </p:nvGrpSpPr>
          <p:grpSpPr>
            <a:xfrm>
              <a:off x="2754559" y="2663687"/>
              <a:ext cx="479618" cy="437323"/>
              <a:chOff x="2317237" y="2601212"/>
              <a:chExt cx="479618" cy="43732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33F027A-1BC4-FF42-ABAF-326F9EBCDE7B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CF5883-3135-F546-978F-2F1DF5A5FEDF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ARP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49241A8B-79A4-9A44-84FC-DDD5D1C7E66D}"/>
                </a:ext>
              </a:extLst>
            </p:cNvPr>
            <p:cNvGrpSpPr/>
            <p:nvPr/>
          </p:nvGrpSpPr>
          <p:grpSpPr>
            <a:xfrm>
              <a:off x="2463958" y="5150363"/>
              <a:ext cx="479618" cy="437323"/>
              <a:chOff x="2317237" y="2601212"/>
              <a:chExt cx="479618" cy="437323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AA52BDC-E20B-CD42-92BD-D934D34CDE0F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004BA43-DD92-2D48-A37B-B5AB88E8275D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ARP</a:t>
                </a: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0B40655-D207-4B43-BDBC-5A8A359EB4BE}"/>
                </a:ext>
              </a:extLst>
            </p:cNvPr>
            <p:cNvGrpSpPr/>
            <p:nvPr/>
          </p:nvGrpSpPr>
          <p:grpSpPr>
            <a:xfrm>
              <a:off x="1446381" y="3530757"/>
              <a:ext cx="479618" cy="437323"/>
              <a:chOff x="2317237" y="2601212"/>
              <a:chExt cx="479618" cy="437323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09CB092-EC49-C748-9C60-C6C7BE5D230F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310B648-0A48-B341-982E-67DBE3BC8F8C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ARP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91EF928-0B96-E94A-9865-02E6EC100722}"/>
                </a:ext>
              </a:extLst>
            </p:cNvPr>
            <p:cNvGrpSpPr/>
            <p:nvPr/>
          </p:nvGrpSpPr>
          <p:grpSpPr>
            <a:xfrm>
              <a:off x="4620275" y="3785389"/>
              <a:ext cx="479618" cy="437323"/>
              <a:chOff x="2317237" y="2601212"/>
              <a:chExt cx="479618" cy="437323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C271BF07-D4F0-984E-AF46-10383E6D9CCD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023F87F-F1C6-B24D-8EDA-F5FC3A9ACD24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ARP</a:t>
                </a:r>
              </a:p>
            </p:txBody>
          </p:sp>
        </p:grpSp>
      </p:grpSp>
      <p:sp>
        <p:nvSpPr>
          <p:cNvPr id="97" name="Rectangle 4">
            <a:extLst>
              <a:ext uri="{FF2B5EF4-FFF2-40B4-BE49-F238E27FC236}">
                <a16:creationId xmlns:a16="http://schemas.microsoft.com/office/drawing/2014/main" id="{4A83C14A-4461-9346-A5E9-676E90D4631D}"/>
              </a:ext>
            </a:extLst>
          </p:cNvPr>
          <p:cNvSpPr txBox="1">
            <a:spLocks noChangeArrowheads="1"/>
          </p:cNvSpPr>
          <p:nvPr/>
        </p:nvSpPr>
        <p:spPr>
          <a:xfrm>
            <a:off x="5785443" y="3298343"/>
            <a:ext cx="5472170" cy="2907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IP/MAC address mappings for some LAN nodes: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 IP address; MAC address; TTL&gt;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TTL (Time To Live): time after which address mapping will be forgotten (typically 20 min)</a:t>
            </a:r>
          </a:p>
        </p:txBody>
      </p:sp>
    </p:spTree>
    <p:extLst>
      <p:ext uri="{BB962C8B-B14F-4D97-AF65-F5344CB8AC3E}">
        <p14:creationId xmlns:p14="http://schemas.microsoft.com/office/powerpoint/2010/main" val="86264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3533" y="4310144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024" y="3390291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4393" y="5337533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ARP protocol in action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730736" y="3632282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1624" y="4359151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0126" y="447516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58-23-D7-FA-20-B0</a:t>
            </a: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652" y="339211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4" name="Rectangle 37">
            <a:extLst>
              <a:ext uri="{FF2B5EF4-FFF2-40B4-BE49-F238E27FC236}">
                <a16:creationId xmlns:a16="http://schemas.microsoft.com/office/drawing/2014/main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477" y="564542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36659" y="424036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79" name="Group 47">
            <a:extLst>
              <a:ext uri="{FF2B5EF4-FFF2-40B4-BE49-F238E27FC236}">
                <a16:creationId xmlns:a16="http://schemas.microsoft.com/office/drawing/2014/main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9" name="Group 41">
            <a:extLst>
              <a:ext uri="{FF2B5EF4-FFF2-40B4-BE49-F238E27FC236}">
                <a16:creationId xmlns:a16="http://schemas.microsoft.com/office/drawing/2014/main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8" name="Text Box 36">
            <a:extLst>
              <a:ext uri="{FF2B5EF4-FFF2-40B4-BE49-F238E27FC236}">
                <a16:creationId xmlns:a16="http://schemas.microsoft.com/office/drawing/2014/main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975A74-FFE9-0245-9159-E13D4A71F8FF}"/>
              </a:ext>
            </a:extLst>
          </p:cNvPr>
          <p:cNvSpPr txBox="1"/>
          <p:nvPr/>
        </p:nvSpPr>
        <p:spPr>
          <a:xfrm>
            <a:off x="8196469" y="383541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B0E3B9-F445-2E4A-B8D9-5F1BEA2D72DF}"/>
              </a:ext>
            </a:extLst>
          </p:cNvPr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4875AD-DADA-E849-ABCB-F9455A5A60CE}"/>
              </a:ext>
            </a:extLst>
          </p:cNvPr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9B16A5-AC1C-0A48-BE4F-A199BCB6FFA7}"/>
              </a:ext>
            </a:extLst>
          </p:cNvPr>
          <p:cNvSpPr txBox="1"/>
          <p:nvPr/>
        </p:nvSpPr>
        <p:spPr>
          <a:xfrm>
            <a:off x="3664223" y="3615962"/>
            <a:ext cx="11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TTL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5073" y="446571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71-65-F7-2B-08-53</a:t>
            </a:r>
          </a:p>
        </p:txBody>
      </p:sp>
      <p:sp>
        <p:nvSpPr>
          <p:cNvPr id="83" name="Rectangle 37">
            <a:extLst>
              <a:ext uri="{FF2B5EF4-FFF2-40B4-BE49-F238E27FC236}">
                <a16:creationId xmlns:a16="http://schemas.microsoft.com/office/drawing/2014/main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66994" y="417844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0" name="Text Box 31">
            <a:extLst>
              <a:ext uri="{FF2B5EF4-FFF2-40B4-BE49-F238E27FC236}">
                <a16:creationId xmlns:a16="http://schemas.microsoft.com/office/drawing/2014/main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90856-D387-9F4E-92DD-613E16C75F36}"/>
              </a:ext>
            </a:extLst>
          </p:cNvPr>
          <p:cNvSpPr txBox="1"/>
          <p:nvPr/>
        </p:nvSpPr>
        <p:spPr>
          <a:xfrm>
            <a:off x="5274361" y="377577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4CA1B8-D7B0-FE45-9DAE-1BE097F0A873}"/>
              </a:ext>
            </a:extLst>
          </p:cNvPr>
          <p:cNvGrpSpPr/>
          <p:nvPr/>
        </p:nvGrpSpPr>
        <p:grpSpPr>
          <a:xfrm>
            <a:off x="1186072" y="3311953"/>
            <a:ext cx="3690728" cy="1373671"/>
            <a:chOff x="404194" y="2544417"/>
            <a:chExt cx="3690728" cy="137367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A69A91A-6B5A-764F-8871-0FBCD21B5E20}"/>
                </a:ext>
              </a:extLst>
            </p:cNvPr>
            <p:cNvSpPr/>
            <p:nvPr/>
          </p:nvSpPr>
          <p:spPr>
            <a:xfrm>
              <a:off x="3617843" y="2842867"/>
              <a:ext cx="477079" cy="1075221"/>
            </a:xfrm>
            <a:custGeom>
              <a:avLst/>
              <a:gdLst>
                <a:gd name="connsiteX0" fmla="*/ 477079 w 477079"/>
                <a:gd name="connsiteY0" fmla="*/ 357808 h 1166191"/>
                <a:gd name="connsiteX1" fmla="*/ 0 w 477079"/>
                <a:gd name="connsiteY1" fmla="*/ 0 h 1166191"/>
                <a:gd name="connsiteX2" fmla="*/ 13253 w 477079"/>
                <a:gd name="connsiteY2" fmla="*/ 1166191 h 1166191"/>
                <a:gd name="connsiteX3" fmla="*/ 384314 w 477079"/>
                <a:gd name="connsiteY3" fmla="*/ 649356 h 1166191"/>
                <a:gd name="connsiteX0" fmla="*/ 477079 w 477079"/>
                <a:gd name="connsiteY0" fmla="*/ 357808 h 1051327"/>
                <a:gd name="connsiteX1" fmla="*/ 0 w 477079"/>
                <a:gd name="connsiteY1" fmla="*/ 0 h 1051327"/>
                <a:gd name="connsiteX2" fmla="*/ 13253 w 477079"/>
                <a:gd name="connsiteY2" fmla="*/ 1051327 h 1051327"/>
                <a:gd name="connsiteX3" fmla="*/ 384314 w 477079"/>
                <a:gd name="connsiteY3" fmla="*/ 649356 h 105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79" h="1051327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6BEDD3-2381-F342-8772-EF22B2DD6391}"/>
                </a:ext>
              </a:extLst>
            </p:cNvPr>
            <p:cNvGrpSpPr/>
            <p:nvPr/>
          </p:nvGrpSpPr>
          <p:grpSpPr>
            <a:xfrm>
              <a:off x="404194" y="2544417"/>
              <a:ext cx="3379301" cy="1368152"/>
              <a:chOff x="404194" y="2544417"/>
              <a:chExt cx="3379301" cy="13681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0EA35A-16E9-6647-B826-0BDF18B31CE6}"/>
                  </a:ext>
                </a:extLst>
              </p:cNvPr>
              <p:cNvSpPr/>
              <p:nvPr/>
            </p:nvSpPr>
            <p:spPr>
              <a:xfrm>
                <a:off x="450575" y="2849217"/>
                <a:ext cx="3180521" cy="1060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3A6087-C978-A74F-82FC-80BB9BB4CE42}"/>
                  </a:ext>
                </a:extLst>
              </p:cNvPr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ARP table in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A8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7ADA725-CF65-9446-A6E5-99769F3E8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324" y="3173896"/>
                <a:ext cx="31805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D1A36C2-C660-CC48-A801-8B13046993C8}"/>
                  </a:ext>
                </a:extLst>
              </p:cNvPr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IP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addr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275495-9FB2-BE4E-99AA-073302DC06EF}"/>
                  </a:ext>
                </a:extLst>
              </p:cNvPr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MAC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addr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C873D52-0E3A-984E-872F-2E5F1E49C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218" y="2849218"/>
                <a:ext cx="0" cy="10633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F3D9DE6-1B37-F249-9BD4-104B41CEF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0152" y="2848944"/>
                <a:ext cx="0" cy="1060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971A2F5-ACB5-294E-8846-0F74DE6EB747}"/>
                  </a:ext>
                </a:extLst>
              </p:cNvPr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TTL</a:t>
                </a:r>
              </a:p>
            </p:txBody>
          </p:sp>
        </p:grpSp>
      </p:grpSp>
      <p:sp>
        <p:nvSpPr>
          <p:cNvPr id="68" name="Rectangle 3">
            <a:extLst>
              <a:ext uri="{FF2B5EF4-FFF2-40B4-BE49-F238E27FC236}">
                <a16:creationId xmlns:a16="http://schemas.microsoft.com/office/drawing/2014/main" id="{3E190205-EEDA-4A4B-922E-882CB0024C81}"/>
              </a:ext>
            </a:extLst>
          </p:cNvPr>
          <p:cNvSpPr txBox="1">
            <a:spLocks noChangeArrowheads="1"/>
          </p:cNvSpPr>
          <p:nvPr/>
        </p:nvSpPr>
        <p:spPr>
          <a:xfrm>
            <a:off x="1049752" y="1211677"/>
            <a:ext cx="10068822" cy="886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A wants to send datagram to B</a:t>
            </a:r>
          </a:p>
          <a:p>
            <a:pPr marL="352425" marR="0" lvl="1" indent="-2349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MAC address not in A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ARP table, so A uses ARP to find B’s MAC address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3DE118-29AE-1147-9673-7A7F3BEC6EF7}"/>
              </a:ext>
            </a:extLst>
          </p:cNvPr>
          <p:cNvGrpSpPr/>
          <p:nvPr/>
        </p:nvGrpSpPr>
        <p:grpSpPr>
          <a:xfrm>
            <a:off x="689113" y="2175367"/>
            <a:ext cx="5579166" cy="1015663"/>
            <a:chOff x="689113" y="2070437"/>
            <a:chExt cx="5579166" cy="10156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30726C-A09E-6C44-A2D0-4B4AC64FB4B2}"/>
                </a:ext>
              </a:extLst>
            </p:cNvPr>
            <p:cNvSpPr txBox="1"/>
            <p:nvPr/>
          </p:nvSpPr>
          <p:spPr>
            <a:xfrm>
              <a:off x="993914" y="2070437"/>
              <a:ext cx="527436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1775" marR="0" lvl="0" indent="-23177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broadcasts ARP query, containing B's IP </a:t>
              </a: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addr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404813" marR="0" lvl="1" indent="-23495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destination MAC address = FF-FF-FF-FF-FF-FF</a:t>
              </a:r>
            </a:p>
            <a:p>
              <a:pPr marL="404813" marR="0" lvl="1" indent="-23495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all nodes on LAN receive ARP query 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4C3EBDD-DD28-4A4F-803C-BE09994DBBCE}"/>
                </a:ext>
              </a:extLst>
            </p:cNvPr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81A63FD-6640-2C4D-94F4-10E452F85558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7B0C99-1512-F84B-A71F-D0B8F31B18C6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F779ACC-F55E-B048-8458-7327E343FDD1}"/>
              </a:ext>
            </a:extLst>
          </p:cNvPr>
          <p:cNvGrpSpPr/>
          <p:nvPr/>
        </p:nvGrpSpPr>
        <p:grpSpPr>
          <a:xfrm>
            <a:off x="6633558" y="2781868"/>
            <a:ext cx="4272980" cy="1554072"/>
            <a:chOff x="7269663" y="106017"/>
            <a:chExt cx="4272980" cy="1554072"/>
          </a:xfrm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CD86198F-C5C2-D246-A036-CEC67763694B}"/>
                </a:ext>
              </a:extLst>
            </p:cNvPr>
            <p:cNvSpPr/>
            <p:nvPr/>
          </p:nvSpPr>
          <p:spPr>
            <a:xfrm>
              <a:off x="7269663" y="168712"/>
              <a:ext cx="3357443" cy="1491377"/>
            </a:xfrm>
            <a:custGeom>
              <a:avLst/>
              <a:gdLst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591907 h 829414"/>
                <a:gd name="connsiteX1" fmla="*/ 429371 w 1389414"/>
                <a:gd name="connsiteY1" fmla="*/ 0 h 829414"/>
                <a:gd name="connsiteX2" fmla="*/ 1389414 w 1389414"/>
                <a:gd name="connsiteY2" fmla="*/ 568157 h 829414"/>
                <a:gd name="connsiteX3" fmla="*/ 0 w 1389414"/>
                <a:gd name="connsiteY3" fmla="*/ 829414 h 829414"/>
                <a:gd name="connsiteX4" fmla="*/ 59377 w 1389414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25786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665100"/>
                <a:gd name="connsiteY0" fmla="*/ 393603 h 829414"/>
                <a:gd name="connsiteX1" fmla="*/ 429371 w 1665100"/>
                <a:gd name="connsiteY1" fmla="*/ 0 h 829414"/>
                <a:gd name="connsiteX2" fmla="*/ 1665100 w 1665100"/>
                <a:gd name="connsiteY2" fmla="*/ 303752 h 829414"/>
                <a:gd name="connsiteX3" fmla="*/ 0 w 1665100"/>
                <a:gd name="connsiteY3" fmla="*/ 829414 h 829414"/>
                <a:gd name="connsiteX4" fmla="*/ 81411 w 1665100"/>
                <a:gd name="connsiteY4" fmla="*/ 393603 h 829414"/>
                <a:gd name="connsiteX0" fmla="*/ 81411 w 1665100"/>
                <a:gd name="connsiteY0" fmla="*/ 228350 h 664161"/>
                <a:gd name="connsiteX1" fmla="*/ 419294 w 1665100"/>
                <a:gd name="connsiteY1" fmla="*/ 0 h 664161"/>
                <a:gd name="connsiteX2" fmla="*/ 1665100 w 1665100"/>
                <a:gd name="connsiteY2" fmla="*/ 138499 h 664161"/>
                <a:gd name="connsiteX3" fmla="*/ 0 w 1665100"/>
                <a:gd name="connsiteY3" fmla="*/ 664161 h 664161"/>
                <a:gd name="connsiteX4" fmla="*/ 81411 w 1665100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41393 w 1463851"/>
                <a:gd name="connsiteY0" fmla="*/ 206474 h 585409"/>
                <a:gd name="connsiteX1" fmla="*/ 299240 w 1463851"/>
                <a:gd name="connsiteY1" fmla="*/ 0 h 585409"/>
                <a:gd name="connsiteX2" fmla="*/ 1463851 w 1463851"/>
                <a:gd name="connsiteY2" fmla="*/ 83572 h 585409"/>
                <a:gd name="connsiteX3" fmla="*/ 0 w 1463851"/>
                <a:gd name="connsiteY3" fmla="*/ 585409 h 585409"/>
                <a:gd name="connsiteX4" fmla="*/ 41393 w 1463851"/>
                <a:gd name="connsiteY4" fmla="*/ 206474 h 585409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2566355"/>
                <a:gd name="connsiteY0" fmla="*/ 649820 h 1028755"/>
                <a:gd name="connsiteX1" fmla="*/ 387948 w 2566355"/>
                <a:gd name="connsiteY1" fmla="*/ 0 h 1028755"/>
                <a:gd name="connsiteX2" fmla="*/ 2566355 w 2566355"/>
                <a:gd name="connsiteY2" fmla="*/ 776300 h 1028755"/>
                <a:gd name="connsiteX3" fmla="*/ 0 w 2566355"/>
                <a:gd name="connsiteY3" fmla="*/ 1028755 h 1028755"/>
                <a:gd name="connsiteX4" fmla="*/ 41393 w 2566355"/>
                <a:gd name="connsiteY4" fmla="*/ 649820 h 1028755"/>
                <a:gd name="connsiteX0" fmla="*/ 0 w 2524962"/>
                <a:gd name="connsiteY0" fmla="*/ 649820 h 1014901"/>
                <a:gd name="connsiteX1" fmla="*/ 346555 w 2524962"/>
                <a:gd name="connsiteY1" fmla="*/ 0 h 1014901"/>
                <a:gd name="connsiteX2" fmla="*/ 2524962 w 2524962"/>
                <a:gd name="connsiteY2" fmla="*/ 776300 h 1014901"/>
                <a:gd name="connsiteX3" fmla="*/ 9297 w 2524962"/>
                <a:gd name="connsiteY3" fmla="*/ 1014901 h 1014901"/>
                <a:gd name="connsiteX4" fmla="*/ 0 w 2524962"/>
                <a:gd name="connsiteY4" fmla="*/ 649820 h 1014901"/>
                <a:gd name="connsiteX0" fmla="*/ 16048 w 2541010"/>
                <a:gd name="connsiteY0" fmla="*/ 649820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16048 w 2541010"/>
                <a:gd name="connsiteY4" fmla="*/ 649820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 w 2852797"/>
                <a:gd name="connsiteY0" fmla="*/ 979920 h 1305846"/>
                <a:gd name="connsiteX1" fmla="*/ 649045 w 2852797"/>
                <a:gd name="connsiteY1" fmla="*/ 0 h 1305846"/>
                <a:gd name="connsiteX2" fmla="*/ 2852797 w 2852797"/>
                <a:gd name="connsiteY2" fmla="*/ 804009 h 1305846"/>
                <a:gd name="connsiteX3" fmla="*/ 311787 w 2852797"/>
                <a:gd name="connsiteY3" fmla="*/ 1305846 h 1305846"/>
                <a:gd name="connsiteX4" fmla="*/ 3 w 2852797"/>
                <a:gd name="connsiteY4" fmla="*/ 979920 h 1305846"/>
                <a:gd name="connsiteX0" fmla="*/ 3 w 2852797"/>
                <a:gd name="connsiteY0" fmla="*/ 1284720 h 1610646"/>
                <a:gd name="connsiteX1" fmla="*/ 1315727 w 2852797"/>
                <a:gd name="connsiteY1" fmla="*/ 0 h 1610646"/>
                <a:gd name="connsiteX2" fmla="*/ 2852797 w 2852797"/>
                <a:gd name="connsiteY2" fmla="*/ 1108809 h 1610646"/>
                <a:gd name="connsiteX3" fmla="*/ 311787 w 2852797"/>
                <a:gd name="connsiteY3" fmla="*/ 1610646 h 1610646"/>
                <a:gd name="connsiteX4" fmla="*/ 3 w 2852797"/>
                <a:gd name="connsiteY4" fmla="*/ 1284720 h 1610646"/>
                <a:gd name="connsiteX0" fmla="*/ 3 w 3070984"/>
                <a:gd name="connsiteY0" fmla="*/ 1284720 h 1610646"/>
                <a:gd name="connsiteX1" fmla="*/ 1315727 w 3070984"/>
                <a:gd name="connsiteY1" fmla="*/ 0 h 1610646"/>
                <a:gd name="connsiteX2" fmla="*/ 3070984 w 3070984"/>
                <a:gd name="connsiteY2" fmla="*/ 1042548 h 1610646"/>
                <a:gd name="connsiteX3" fmla="*/ 311787 w 3070984"/>
                <a:gd name="connsiteY3" fmla="*/ 1610646 h 1610646"/>
                <a:gd name="connsiteX4" fmla="*/ 3 w 3070984"/>
                <a:gd name="connsiteY4" fmla="*/ 1284720 h 1610646"/>
                <a:gd name="connsiteX0" fmla="*/ 3 w 3070984"/>
                <a:gd name="connsiteY0" fmla="*/ 1165451 h 1491377"/>
                <a:gd name="connsiteX1" fmla="*/ 1279362 w 3070984"/>
                <a:gd name="connsiteY1" fmla="*/ 0 h 1491377"/>
                <a:gd name="connsiteX2" fmla="*/ 3070984 w 3070984"/>
                <a:gd name="connsiteY2" fmla="*/ 923279 h 1491377"/>
                <a:gd name="connsiteX3" fmla="*/ 311787 w 3070984"/>
                <a:gd name="connsiteY3" fmla="*/ 1491377 h 1491377"/>
                <a:gd name="connsiteX4" fmla="*/ 3 w 3070984"/>
                <a:gd name="connsiteY4" fmla="*/ 1165451 h 149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984" h="1491377">
                  <a:moveTo>
                    <a:pt x="3" y="1165451"/>
                  </a:moveTo>
                  <a:cubicBezTo>
                    <a:pt x="145598" y="1121700"/>
                    <a:pt x="1219590" y="114212"/>
                    <a:pt x="1279362" y="0"/>
                  </a:cubicBezTo>
                  <a:cubicBezTo>
                    <a:pt x="1163476" y="1035639"/>
                    <a:pt x="985249" y="923350"/>
                    <a:pt x="3070984" y="923279"/>
                  </a:cubicBezTo>
                  <a:cubicBezTo>
                    <a:pt x="2279368" y="1124493"/>
                    <a:pt x="913470" y="1245953"/>
                    <a:pt x="311787" y="1491377"/>
                  </a:cubicBezTo>
                  <a:cubicBezTo>
                    <a:pt x="312912" y="1365065"/>
                    <a:pt x="-1122" y="1291763"/>
                    <a:pt x="3" y="116545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8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8E7519B-EA19-2A46-9C38-1BDDEE668E91}"/>
                </a:ext>
              </a:extLst>
            </p:cNvPr>
            <p:cNvSpPr/>
            <p:nvPr/>
          </p:nvSpPr>
          <p:spPr>
            <a:xfrm>
              <a:off x="8613913" y="106017"/>
              <a:ext cx="2743200" cy="1020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7C44C06-ADBC-1A45-BC93-524B58513C91}"/>
                </a:ext>
              </a:extLst>
            </p:cNvPr>
            <p:cNvSpPr txBox="1"/>
            <p:nvPr/>
          </p:nvSpPr>
          <p:spPr>
            <a:xfrm>
              <a:off x="8610903" y="117460"/>
              <a:ext cx="293174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ourier New" panose="02070309020205020404" pitchFamily="49" charset="0"/>
                </a:rPr>
                <a:t>Source MAC: 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71-65-F7-2B-08-53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ourier New" panose="02070309020205020404" pitchFamily="49" charset="0"/>
                </a:rPr>
                <a:t>Source IP: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137.196.7.23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ourier New" panose="020703090202050204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Target IP address: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137.196.7.14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92BD21F-B726-4F40-9D4F-27BF9ABCB338}"/>
              </a:ext>
            </a:extLst>
          </p:cNvPr>
          <p:cNvGrpSpPr/>
          <p:nvPr/>
        </p:nvGrpSpPr>
        <p:grpSpPr>
          <a:xfrm>
            <a:off x="5367131" y="3596877"/>
            <a:ext cx="2849218" cy="2007707"/>
            <a:chOff x="437322" y="4803913"/>
            <a:chExt cx="2849218" cy="2007707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F6B69C75-3517-234C-9022-322822C8ECE4}"/>
                </a:ext>
              </a:extLst>
            </p:cNvPr>
            <p:cNvSpPr/>
            <p:nvPr/>
          </p:nvSpPr>
          <p:spPr>
            <a:xfrm rot="5400000">
              <a:off x="1335154" y="6172202"/>
              <a:ext cx="1073429" cy="205408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Right Arrow 100">
              <a:extLst>
                <a:ext uri="{FF2B5EF4-FFF2-40B4-BE49-F238E27FC236}">
                  <a16:creationId xmlns:a16="http://schemas.microsoft.com/office/drawing/2014/main" id="{E2103C84-F9BB-754A-8DB4-9EED1407A0E5}"/>
                </a:ext>
              </a:extLst>
            </p:cNvPr>
            <p:cNvSpPr/>
            <p:nvPr/>
          </p:nvSpPr>
          <p:spPr>
            <a:xfrm rot="16200000">
              <a:off x="1408044" y="5105399"/>
              <a:ext cx="775252" cy="172279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8E8C1703-14D3-ED45-A5E7-3C816D2C6A36}"/>
                </a:ext>
              </a:extLst>
            </p:cNvPr>
            <p:cNvSpPr/>
            <p:nvPr/>
          </p:nvSpPr>
          <p:spPr>
            <a:xfrm>
              <a:off x="437322" y="5499652"/>
              <a:ext cx="2849218" cy="159027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5" name="Group 201">
              <a:extLst>
                <a:ext uri="{FF2B5EF4-FFF2-40B4-BE49-F238E27FC236}">
                  <a16:creationId xmlns:a16="http://schemas.microsoft.com/office/drawing/2014/main" id="{84F90531-593C-9146-AEE5-BEFEDB4FC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7255" y="5177985"/>
              <a:ext cx="587606" cy="741718"/>
              <a:chOff x="375561" y="297711"/>
              <a:chExt cx="1252683" cy="213836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B8D2B43-252A-154B-B33F-48E245DE4C33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BCDE178B-CBB7-904E-8D77-3C5E1D8D1367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5F298EC-5C7C-804F-B1E9-F0A0E4E57C02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9DD04DE-490A-BF4D-A7E2-3A174C7DB200}"/>
              </a:ext>
            </a:extLst>
          </p:cNvPr>
          <p:cNvGrpSpPr/>
          <p:nvPr/>
        </p:nvGrpSpPr>
        <p:grpSpPr>
          <a:xfrm>
            <a:off x="5817705" y="4121995"/>
            <a:ext cx="410817" cy="461665"/>
            <a:chOff x="2292626" y="5618921"/>
            <a:chExt cx="410817" cy="461665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6289879-A092-1D48-94AB-CCE5CC88B4FF}"/>
                </a:ext>
              </a:extLst>
            </p:cNvPr>
            <p:cNvSpPr/>
            <p:nvPr/>
          </p:nvSpPr>
          <p:spPr>
            <a:xfrm>
              <a:off x="2292626" y="5645426"/>
              <a:ext cx="410817" cy="41081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6F7794D-4F3F-5742-9DD7-7030CC3F326A}"/>
                </a:ext>
              </a:extLst>
            </p:cNvPr>
            <p:cNvSpPr txBox="1"/>
            <p:nvPr/>
          </p:nvSpPr>
          <p:spPr>
            <a:xfrm>
              <a:off x="2319130" y="561892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70654DC-D6ED-4743-B90B-BBDA82CBF7C1}"/>
              </a:ext>
            </a:extLst>
          </p:cNvPr>
          <p:cNvSpPr txBox="1"/>
          <p:nvPr/>
        </p:nvSpPr>
        <p:spPr>
          <a:xfrm>
            <a:off x="7623617" y="2453566"/>
            <a:ext cx="3985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urier New" panose="02070309020205020404" pitchFamily="49" charset="0"/>
              </a:rPr>
              <a:t>Ethernet frame (sent to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FF-FF-FF-FF-FF-FF)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3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1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3533" y="4310144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024" y="3390291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4393" y="5337533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ARP protocol in action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730736" y="3632282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1624" y="4359151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0126" y="447516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58-23-D7-FA-20-B0</a:t>
            </a: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652" y="339211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4" name="Rectangle 37">
            <a:extLst>
              <a:ext uri="{FF2B5EF4-FFF2-40B4-BE49-F238E27FC236}">
                <a16:creationId xmlns:a16="http://schemas.microsoft.com/office/drawing/2014/main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477" y="564542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36659" y="424036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79" name="Group 47">
            <a:extLst>
              <a:ext uri="{FF2B5EF4-FFF2-40B4-BE49-F238E27FC236}">
                <a16:creationId xmlns:a16="http://schemas.microsoft.com/office/drawing/2014/main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9" name="Group 41">
            <a:extLst>
              <a:ext uri="{FF2B5EF4-FFF2-40B4-BE49-F238E27FC236}">
                <a16:creationId xmlns:a16="http://schemas.microsoft.com/office/drawing/2014/main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8" name="Text Box 36">
            <a:extLst>
              <a:ext uri="{FF2B5EF4-FFF2-40B4-BE49-F238E27FC236}">
                <a16:creationId xmlns:a16="http://schemas.microsoft.com/office/drawing/2014/main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975A74-FFE9-0245-9159-E13D4A71F8FF}"/>
              </a:ext>
            </a:extLst>
          </p:cNvPr>
          <p:cNvSpPr txBox="1"/>
          <p:nvPr/>
        </p:nvSpPr>
        <p:spPr>
          <a:xfrm>
            <a:off x="8196469" y="383541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B0E3B9-F445-2E4A-B8D9-5F1BEA2D72DF}"/>
              </a:ext>
            </a:extLst>
          </p:cNvPr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4875AD-DADA-E849-ABCB-F9455A5A60CE}"/>
              </a:ext>
            </a:extLst>
          </p:cNvPr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9B16A5-AC1C-0A48-BE4F-A199BCB6FFA7}"/>
              </a:ext>
            </a:extLst>
          </p:cNvPr>
          <p:cNvSpPr txBox="1"/>
          <p:nvPr/>
        </p:nvSpPr>
        <p:spPr>
          <a:xfrm>
            <a:off x="3664223" y="3615962"/>
            <a:ext cx="11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TTL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5073" y="446571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71-65-F7-2B-08-53</a:t>
            </a:r>
          </a:p>
        </p:txBody>
      </p:sp>
      <p:sp>
        <p:nvSpPr>
          <p:cNvPr id="83" name="Rectangle 37">
            <a:extLst>
              <a:ext uri="{FF2B5EF4-FFF2-40B4-BE49-F238E27FC236}">
                <a16:creationId xmlns:a16="http://schemas.microsoft.com/office/drawing/2014/main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66994" y="417844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0" name="Text Box 31">
            <a:extLst>
              <a:ext uri="{FF2B5EF4-FFF2-40B4-BE49-F238E27FC236}">
                <a16:creationId xmlns:a16="http://schemas.microsoft.com/office/drawing/2014/main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90856-D387-9F4E-92DD-613E16C75F36}"/>
              </a:ext>
            </a:extLst>
          </p:cNvPr>
          <p:cNvSpPr txBox="1"/>
          <p:nvPr/>
        </p:nvSpPr>
        <p:spPr>
          <a:xfrm>
            <a:off x="5274361" y="377577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4CA1B8-D7B0-FE45-9DAE-1BE097F0A873}"/>
              </a:ext>
            </a:extLst>
          </p:cNvPr>
          <p:cNvGrpSpPr/>
          <p:nvPr/>
        </p:nvGrpSpPr>
        <p:grpSpPr>
          <a:xfrm>
            <a:off x="1186072" y="3311953"/>
            <a:ext cx="3690728" cy="1373671"/>
            <a:chOff x="404194" y="2544417"/>
            <a:chExt cx="3690728" cy="137367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A69A91A-6B5A-764F-8871-0FBCD21B5E20}"/>
                </a:ext>
              </a:extLst>
            </p:cNvPr>
            <p:cNvSpPr/>
            <p:nvPr/>
          </p:nvSpPr>
          <p:spPr>
            <a:xfrm>
              <a:off x="3617843" y="2842867"/>
              <a:ext cx="477079" cy="1075221"/>
            </a:xfrm>
            <a:custGeom>
              <a:avLst/>
              <a:gdLst>
                <a:gd name="connsiteX0" fmla="*/ 477079 w 477079"/>
                <a:gd name="connsiteY0" fmla="*/ 357808 h 1166191"/>
                <a:gd name="connsiteX1" fmla="*/ 0 w 477079"/>
                <a:gd name="connsiteY1" fmla="*/ 0 h 1166191"/>
                <a:gd name="connsiteX2" fmla="*/ 13253 w 477079"/>
                <a:gd name="connsiteY2" fmla="*/ 1166191 h 1166191"/>
                <a:gd name="connsiteX3" fmla="*/ 384314 w 477079"/>
                <a:gd name="connsiteY3" fmla="*/ 649356 h 1166191"/>
                <a:gd name="connsiteX0" fmla="*/ 477079 w 477079"/>
                <a:gd name="connsiteY0" fmla="*/ 357808 h 1051327"/>
                <a:gd name="connsiteX1" fmla="*/ 0 w 477079"/>
                <a:gd name="connsiteY1" fmla="*/ 0 h 1051327"/>
                <a:gd name="connsiteX2" fmla="*/ 13253 w 477079"/>
                <a:gd name="connsiteY2" fmla="*/ 1051327 h 1051327"/>
                <a:gd name="connsiteX3" fmla="*/ 384314 w 477079"/>
                <a:gd name="connsiteY3" fmla="*/ 649356 h 105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79" h="1051327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6BEDD3-2381-F342-8772-EF22B2DD6391}"/>
                </a:ext>
              </a:extLst>
            </p:cNvPr>
            <p:cNvGrpSpPr/>
            <p:nvPr/>
          </p:nvGrpSpPr>
          <p:grpSpPr>
            <a:xfrm>
              <a:off x="404194" y="2544417"/>
              <a:ext cx="3379301" cy="1368152"/>
              <a:chOff x="404194" y="2544417"/>
              <a:chExt cx="3379301" cy="13681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0EA35A-16E9-6647-B826-0BDF18B31CE6}"/>
                  </a:ext>
                </a:extLst>
              </p:cNvPr>
              <p:cNvSpPr/>
              <p:nvPr/>
            </p:nvSpPr>
            <p:spPr>
              <a:xfrm>
                <a:off x="450575" y="2849217"/>
                <a:ext cx="3180521" cy="1060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3A6087-C978-A74F-82FC-80BB9BB4CE42}"/>
                  </a:ext>
                </a:extLst>
              </p:cNvPr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ARP table in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A8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7ADA725-CF65-9446-A6E5-99769F3E8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324" y="3173896"/>
                <a:ext cx="31805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D1A36C2-C660-CC48-A801-8B13046993C8}"/>
                  </a:ext>
                </a:extLst>
              </p:cNvPr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IP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addr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275495-9FB2-BE4E-99AA-073302DC06EF}"/>
                  </a:ext>
                </a:extLst>
              </p:cNvPr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MAC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addr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C873D52-0E3A-984E-872F-2E5F1E49C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218" y="2849218"/>
                <a:ext cx="0" cy="10633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F3D9DE6-1B37-F249-9BD4-104B41CEF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0152" y="2848944"/>
                <a:ext cx="0" cy="1060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971A2F5-ACB5-294E-8846-0F74DE6EB747}"/>
                  </a:ext>
                </a:extLst>
              </p:cNvPr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TTL</a:t>
                </a:r>
              </a:p>
            </p:txBody>
          </p:sp>
        </p:grpSp>
      </p:grpSp>
      <p:sp>
        <p:nvSpPr>
          <p:cNvPr id="68" name="Rectangle 3">
            <a:extLst>
              <a:ext uri="{FF2B5EF4-FFF2-40B4-BE49-F238E27FC236}">
                <a16:creationId xmlns:a16="http://schemas.microsoft.com/office/drawing/2014/main" id="{3E190205-EEDA-4A4B-922E-882CB0024C81}"/>
              </a:ext>
            </a:extLst>
          </p:cNvPr>
          <p:cNvSpPr txBox="1">
            <a:spLocks noChangeArrowheads="1"/>
          </p:cNvSpPr>
          <p:nvPr/>
        </p:nvSpPr>
        <p:spPr>
          <a:xfrm>
            <a:off x="1049752" y="1211677"/>
            <a:ext cx="10068822" cy="961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A wants to send datagram to B</a:t>
            </a:r>
          </a:p>
          <a:p>
            <a:pPr marL="352425" marR="0" lvl="1" indent="-2349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MAC address not in A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ARP table, so A uses ARP to find B’s MAC address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3DE118-29AE-1147-9673-7A7F3BEC6EF7}"/>
              </a:ext>
            </a:extLst>
          </p:cNvPr>
          <p:cNvGrpSpPr/>
          <p:nvPr/>
        </p:nvGrpSpPr>
        <p:grpSpPr>
          <a:xfrm>
            <a:off x="7730987" y="5422150"/>
            <a:ext cx="4222474" cy="769441"/>
            <a:chOff x="689113" y="2308977"/>
            <a:chExt cx="4222474" cy="7694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30726C-A09E-6C44-A2D0-4B4AC64FB4B2}"/>
                </a:ext>
              </a:extLst>
            </p:cNvPr>
            <p:cNvSpPr txBox="1"/>
            <p:nvPr/>
          </p:nvSpPr>
          <p:spPr>
            <a:xfrm>
              <a:off x="1007166" y="2308977"/>
              <a:ext cx="39044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4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replies to A with ARP response, giving its MAC address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4C3EBDD-DD28-4A4F-803C-BE09994DBBCE}"/>
                </a:ext>
              </a:extLst>
            </p:cNvPr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81A63FD-6640-2C4D-94F4-10E452F85558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7B0C99-1512-F84B-A71F-D0B8F31B18C6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F779ACC-F55E-B048-8458-7327E343FDD1}"/>
              </a:ext>
            </a:extLst>
          </p:cNvPr>
          <p:cNvGrpSpPr/>
          <p:nvPr/>
        </p:nvGrpSpPr>
        <p:grpSpPr>
          <a:xfrm>
            <a:off x="6633558" y="2781868"/>
            <a:ext cx="4272980" cy="1554072"/>
            <a:chOff x="7269663" y="106017"/>
            <a:chExt cx="4272980" cy="1554072"/>
          </a:xfrm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CD86198F-C5C2-D246-A036-CEC67763694B}"/>
                </a:ext>
              </a:extLst>
            </p:cNvPr>
            <p:cNvSpPr/>
            <p:nvPr/>
          </p:nvSpPr>
          <p:spPr>
            <a:xfrm>
              <a:off x="7269663" y="168712"/>
              <a:ext cx="3357443" cy="1491377"/>
            </a:xfrm>
            <a:custGeom>
              <a:avLst/>
              <a:gdLst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591907 h 829414"/>
                <a:gd name="connsiteX1" fmla="*/ 429371 w 1389414"/>
                <a:gd name="connsiteY1" fmla="*/ 0 h 829414"/>
                <a:gd name="connsiteX2" fmla="*/ 1389414 w 1389414"/>
                <a:gd name="connsiteY2" fmla="*/ 568157 h 829414"/>
                <a:gd name="connsiteX3" fmla="*/ 0 w 1389414"/>
                <a:gd name="connsiteY3" fmla="*/ 829414 h 829414"/>
                <a:gd name="connsiteX4" fmla="*/ 59377 w 1389414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25786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665100"/>
                <a:gd name="connsiteY0" fmla="*/ 393603 h 829414"/>
                <a:gd name="connsiteX1" fmla="*/ 429371 w 1665100"/>
                <a:gd name="connsiteY1" fmla="*/ 0 h 829414"/>
                <a:gd name="connsiteX2" fmla="*/ 1665100 w 1665100"/>
                <a:gd name="connsiteY2" fmla="*/ 303752 h 829414"/>
                <a:gd name="connsiteX3" fmla="*/ 0 w 1665100"/>
                <a:gd name="connsiteY3" fmla="*/ 829414 h 829414"/>
                <a:gd name="connsiteX4" fmla="*/ 81411 w 1665100"/>
                <a:gd name="connsiteY4" fmla="*/ 393603 h 829414"/>
                <a:gd name="connsiteX0" fmla="*/ 81411 w 1665100"/>
                <a:gd name="connsiteY0" fmla="*/ 228350 h 664161"/>
                <a:gd name="connsiteX1" fmla="*/ 419294 w 1665100"/>
                <a:gd name="connsiteY1" fmla="*/ 0 h 664161"/>
                <a:gd name="connsiteX2" fmla="*/ 1665100 w 1665100"/>
                <a:gd name="connsiteY2" fmla="*/ 138499 h 664161"/>
                <a:gd name="connsiteX3" fmla="*/ 0 w 1665100"/>
                <a:gd name="connsiteY3" fmla="*/ 664161 h 664161"/>
                <a:gd name="connsiteX4" fmla="*/ 81411 w 1665100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41393 w 1463851"/>
                <a:gd name="connsiteY0" fmla="*/ 206474 h 585409"/>
                <a:gd name="connsiteX1" fmla="*/ 299240 w 1463851"/>
                <a:gd name="connsiteY1" fmla="*/ 0 h 585409"/>
                <a:gd name="connsiteX2" fmla="*/ 1463851 w 1463851"/>
                <a:gd name="connsiteY2" fmla="*/ 83572 h 585409"/>
                <a:gd name="connsiteX3" fmla="*/ 0 w 1463851"/>
                <a:gd name="connsiteY3" fmla="*/ 585409 h 585409"/>
                <a:gd name="connsiteX4" fmla="*/ 41393 w 1463851"/>
                <a:gd name="connsiteY4" fmla="*/ 206474 h 585409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2566355"/>
                <a:gd name="connsiteY0" fmla="*/ 649820 h 1028755"/>
                <a:gd name="connsiteX1" fmla="*/ 387948 w 2566355"/>
                <a:gd name="connsiteY1" fmla="*/ 0 h 1028755"/>
                <a:gd name="connsiteX2" fmla="*/ 2566355 w 2566355"/>
                <a:gd name="connsiteY2" fmla="*/ 776300 h 1028755"/>
                <a:gd name="connsiteX3" fmla="*/ 0 w 2566355"/>
                <a:gd name="connsiteY3" fmla="*/ 1028755 h 1028755"/>
                <a:gd name="connsiteX4" fmla="*/ 41393 w 2566355"/>
                <a:gd name="connsiteY4" fmla="*/ 649820 h 1028755"/>
                <a:gd name="connsiteX0" fmla="*/ 0 w 2524962"/>
                <a:gd name="connsiteY0" fmla="*/ 649820 h 1014901"/>
                <a:gd name="connsiteX1" fmla="*/ 346555 w 2524962"/>
                <a:gd name="connsiteY1" fmla="*/ 0 h 1014901"/>
                <a:gd name="connsiteX2" fmla="*/ 2524962 w 2524962"/>
                <a:gd name="connsiteY2" fmla="*/ 776300 h 1014901"/>
                <a:gd name="connsiteX3" fmla="*/ 9297 w 2524962"/>
                <a:gd name="connsiteY3" fmla="*/ 1014901 h 1014901"/>
                <a:gd name="connsiteX4" fmla="*/ 0 w 2524962"/>
                <a:gd name="connsiteY4" fmla="*/ 649820 h 1014901"/>
                <a:gd name="connsiteX0" fmla="*/ 16048 w 2541010"/>
                <a:gd name="connsiteY0" fmla="*/ 649820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16048 w 2541010"/>
                <a:gd name="connsiteY4" fmla="*/ 649820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 w 2852797"/>
                <a:gd name="connsiteY0" fmla="*/ 979920 h 1305846"/>
                <a:gd name="connsiteX1" fmla="*/ 649045 w 2852797"/>
                <a:gd name="connsiteY1" fmla="*/ 0 h 1305846"/>
                <a:gd name="connsiteX2" fmla="*/ 2852797 w 2852797"/>
                <a:gd name="connsiteY2" fmla="*/ 804009 h 1305846"/>
                <a:gd name="connsiteX3" fmla="*/ 311787 w 2852797"/>
                <a:gd name="connsiteY3" fmla="*/ 1305846 h 1305846"/>
                <a:gd name="connsiteX4" fmla="*/ 3 w 2852797"/>
                <a:gd name="connsiteY4" fmla="*/ 979920 h 1305846"/>
                <a:gd name="connsiteX0" fmla="*/ 3 w 2852797"/>
                <a:gd name="connsiteY0" fmla="*/ 1284720 h 1610646"/>
                <a:gd name="connsiteX1" fmla="*/ 1315727 w 2852797"/>
                <a:gd name="connsiteY1" fmla="*/ 0 h 1610646"/>
                <a:gd name="connsiteX2" fmla="*/ 2852797 w 2852797"/>
                <a:gd name="connsiteY2" fmla="*/ 1108809 h 1610646"/>
                <a:gd name="connsiteX3" fmla="*/ 311787 w 2852797"/>
                <a:gd name="connsiteY3" fmla="*/ 1610646 h 1610646"/>
                <a:gd name="connsiteX4" fmla="*/ 3 w 2852797"/>
                <a:gd name="connsiteY4" fmla="*/ 1284720 h 1610646"/>
                <a:gd name="connsiteX0" fmla="*/ 3 w 3070984"/>
                <a:gd name="connsiteY0" fmla="*/ 1284720 h 1610646"/>
                <a:gd name="connsiteX1" fmla="*/ 1315727 w 3070984"/>
                <a:gd name="connsiteY1" fmla="*/ 0 h 1610646"/>
                <a:gd name="connsiteX2" fmla="*/ 3070984 w 3070984"/>
                <a:gd name="connsiteY2" fmla="*/ 1042548 h 1610646"/>
                <a:gd name="connsiteX3" fmla="*/ 311787 w 3070984"/>
                <a:gd name="connsiteY3" fmla="*/ 1610646 h 1610646"/>
                <a:gd name="connsiteX4" fmla="*/ 3 w 3070984"/>
                <a:gd name="connsiteY4" fmla="*/ 1284720 h 1610646"/>
                <a:gd name="connsiteX0" fmla="*/ 3 w 3070984"/>
                <a:gd name="connsiteY0" fmla="*/ 1165451 h 1491377"/>
                <a:gd name="connsiteX1" fmla="*/ 1279362 w 3070984"/>
                <a:gd name="connsiteY1" fmla="*/ 0 h 1491377"/>
                <a:gd name="connsiteX2" fmla="*/ 3070984 w 3070984"/>
                <a:gd name="connsiteY2" fmla="*/ 923279 h 1491377"/>
                <a:gd name="connsiteX3" fmla="*/ 311787 w 3070984"/>
                <a:gd name="connsiteY3" fmla="*/ 1491377 h 1491377"/>
                <a:gd name="connsiteX4" fmla="*/ 3 w 3070984"/>
                <a:gd name="connsiteY4" fmla="*/ 1165451 h 149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984" h="1491377">
                  <a:moveTo>
                    <a:pt x="3" y="1165451"/>
                  </a:moveTo>
                  <a:cubicBezTo>
                    <a:pt x="145598" y="1121700"/>
                    <a:pt x="1219590" y="114212"/>
                    <a:pt x="1279362" y="0"/>
                  </a:cubicBezTo>
                  <a:cubicBezTo>
                    <a:pt x="1163476" y="1035639"/>
                    <a:pt x="985249" y="923350"/>
                    <a:pt x="3070984" y="923279"/>
                  </a:cubicBezTo>
                  <a:cubicBezTo>
                    <a:pt x="2279368" y="1124493"/>
                    <a:pt x="913470" y="1245953"/>
                    <a:pt x="311787" y="1491377"/>
                  </a:cubicBezTo>
                  <a:cubicBezTo>
                    <a:pt x="312912" y="1365065"/>
                    <a:pt x="-1122" y="1291763"/>
                    <a:pt x="3" y="116545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8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8E7519B-EA19-2A46-9C38-1BDDEE668E91}"/>
                </a:ext>
              </a:extLst>
            </p:cNvPr>
            <p:cNvSpPr/>
            <p:nvPr/>
          </p:nvSpPr>
          <p:spPr>
            <a:xfrm>
              <a:off x="8613913" y="106017"/>
              <a:ext cx="2743200" cy="1020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7C44C06-ADBC-1A45-BC93-524B58513C91}"/>
                </a:ext>
              </a:extLst>
            </p:cNvPr>
            <p:cNvSpPr txBox="1"/>
            <p:nvPr/>
          </p:nvSpPr>
          <p:spPr>
            <a:xfrm>
              <a:off x="8610903" y="117460"/>
              <a:ext cx="293174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Target IP address: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137.196.7.14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Target MAC address: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 58-23-D7-FA-20-B0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E12D9A-FE4D-0A48-A641-DB2148309CA9}"/>
              </a:ext>
            </a:extLst>
          </p:cNvPr>
          <p:cNvGrpSpPr/>
          <p:nvPr/>
        </p:nvGrpSpPr>
        <p:grpSpPr>
          <a:xfrm>
            <a:off x="5367131" y="3970949"/>
            <a:ext cx="2849218" cy="741718"/>
            <a:chOff x="5367131" y="3866019"/>
            <a:chExt cx="2849218" cy="741718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8E8C1703-14D3-ED45-A5E7-3C816D2C6A36}"/>
                </a:ext>
              </a:extLst>
            </p:cNvPr>
            <p:cNvSpPr/>
            <p:nvPr/>
          </p:nvSpPr>
          <p:spPr>
            <a:xfrm rot="10800000">
              <a:off x="5367131" y="4187686"/>
              <a:ext cx="2849218" cy="159027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5" name="Group 201">
              <a:extLst>
                <a:ext uri="{FF2B5EF4-FFF2-40B4-BE49-F238E27FC236}">
                  <a16:creationId xmlns:a16="http://schemas.microsoft.com/office/drawing/2014/main" id="{84F90531-593C-9146-AEE5-BEFEDB4FC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17064" y="3866019"/>
              <a:ext cx="587606" cy="741718"/>
              <a:chOff x="375561" y="297711"/>
              <a:chExt cx="1252683" cy="213836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B8D2B43-252A-154B-B33F-48E245DE4C33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BCDE178B-CBB7-904E-8D77-3C5E1D8D1367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5F298EC-5C7C-804F-B1E9-F0A0E4E57C02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A9DD04DE-490A-BF4D-A7E2-3A174C7DB200}"/>
                </a:ext>
              </a:extLst>
            </p:cNvPr>
            <p:cNvGrpSpPr/>
            <p:nvPr/>
          </p:nvGrpSpPr>
          <p:grpSpPr>
            <a:xfrm>
              <a:off x="7434470" y="4043570"/>
              <a:ext cx="410817" cy="461665"/>
              <a:chOff x="2292626" y="5618921"/>
              <a:chExt cx="410817" cy="461665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56289879-A092-1D48-94AB-CCE5CC88B4FF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6F7794D-4F3F-5742-9DD7-7030CC3F326A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70654DC-D6ED-4743-B90B-BBDA82CBF7C1}"/>
              </a:ext>
            </a:extLst>
          </p:cNvPr>
          <p:cNvSpPr txBox="1"/>
          <p:nvPr/>
        </p:nvSpPr>
        <p:spPr>
          <a:xfrm>
            <a:off x="7901911" y="2228279"/>
            <a:ext cx="2951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urier New" panose="02070309020205020404" pitchFamily="49" charset="0"/>
              </a:rPr>
              <a:t>ARP message into Ethernet frame (sent to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71-65-F7-2B-08-53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28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3533" y="4310144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024" y="3390291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4393" y="5337533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ARP protocol in action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730736" y="3632282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1624" y="4359151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0126" y="447516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58-23-D7-FA-20-B0</a:t>
            </a: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652" y="339211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4" name="Rectangle 37">
            <a:extLst>
              <a:ext uri="{FF2B5EF4-FFF2-40B4-BE49-F238E27FC236}">
                <a16:creationId xmlns:a16="http://schemas.microsoft.com/office/drawing/2014/main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477" y="564542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36659" y="424036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79" name="Group 47">
            <a:extLst>
              <a:ext uri="{FF2B5EF4-FFF2-40B4-BE49-F238E27FC236}">
                <a16:creationId xmlns:a16="http://schemas.microsoft.com/office/drawing/2014/main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9" name="Group 41">
            <a:extLst>
              <a:ext uri="{FF2B5EF4-FFF2-40B4-BE49-F238E27FC236}">
                <a16:creationId xmlns:a16="http://schemas.microsoft.com/office/drawing/2014/main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8" name="Text Box 36">
            <a:extLst>
              <a:ext uri="{FF2B5EF4-FFF2-40B4-BE49-F238E27FC236}">
                <a16:creationId xmlns:a16="http://schemas.microsoft.com/office/drawing/2014/main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975A74-FFE9-0245-9159-E13D4A71F8FF}"/>
              </a:ext>
            </a:extLst>
          </p:cNvPr>
          <p:cNvSpPr txBox="1"/>
          <p:nvPr/>
        </p:nvSpPr>
        <p:spPr>
          <a:xfrm>
            <a:off x="8196469" y="383541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B0E3B9-F445-2E4A-B8D9-5F1BEA2D72DF}"/>
              </a:ext>
            </a:extLst>
          </p:cNvPr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4875AD-DADA-E849-ABCB-F9455A5A60CE}"/>
              </a:ext>
            </a:extLst>
          </p:cNvPr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9B16A5-AC1C-0A48-BE4F-A199BCB6FFA7}"/>
              </a:ext>
            </a:extLst>
          </p:cNvPr>
          <p:cNvSpPr txBox="1"/>
          <p:nvPr/>
        </p:nvSpPr>
        <p:spPr>
          <a:xfrm>
            <a:off x="3664223" y="3615962"/>
            <a:ext cx="11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TTL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5073" y="446571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71-65-F7-2B-08-53</a:t>
            </a:r>
          </a:p>
        </p:txBody>
      </p:sp>
      <p:sp>
        <p:nvSpPr>
          <p:cNvPr id="83" name="Rectangle 37">
            <a:extLst>
              <a:ext uri="{FF2B5EF4-FFF2-40B4-BE49-F238E27FC236}">
                <a16:creationId xmlns:a16="http://schemas.microsoft.com/office/drawing/2014/main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66994" y="417844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0" name="Text Box 31">
            <a:extLst>
              <a:ext uri="{FF2B5EF4-FFF2-40B4-BE49-F238E27FC236}">
                <a16:creationId xmlns:a16="http://schemas.microsoft.com/office/drawing/2014/main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90856-D387-9F4E-92DD-613E16C75F36}"/>
              </a:ext>
            </a:extLst>
          </p:cNvPr>
          <p:cNvSpPr txBox="1"/>
          <p:nvPr/>
        </p:nvSpPr>
        <p:spPr>
          <a:xfrm>
            <a:off x="5274361" y="377577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4CA1B8-D7B0-FE45-9DAE-1BE097F0A873}"/>
              </a:ext>
            </a:extLst>
          </p:cNvPr>
          <p:cNvGrpSpPr/>
          <p:nvPr/>
        </p:nvGrpSpPr>
        <p:grpSpPr>
          <a:xfrm>
            <a:off x="1186072" y="3311953"/>
            <a:ext cx="3690728" cy="1373671"/>
            <a:chOff x="404194" y="2544417"/>
            <a:chExt cx="3690728" cy="137367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A69A91A-6B5A-764F-8871-0FBCD21B5E20}"/>
                </a:ext>
              </a:extLst>
            </p:cNvPr>
            <p:cNvSpPr/>
            <p:nvPr/>
          </p:nvSpPr>
          <p:spPr>
            <a:xfrm>
              <a:off x="3617843" y="2842867"/>
              <a:ext cx="477079" cy="1075221"/>
            </a:xfrm>
            <a:custGeom>
              <a:avLst/>
              <a:gdLst>
                <a:gd name="connsiteX0" fmla="*/ 477079 w 477079"/>
                <a:gd name="connsiteY0" fmla="*/ 357808 h 1166191"/>
                <a:gd name="connsiteX1" fmla="*/ 0 w 477079"/>
                <a:gd name="connsiteY1" fmla="*/ 0 h 1166191"/>
                <a:gd name="connsiteX2" fmla="*/ 13253 w 477079"/>
                <a:gd name="connsiteY2" fmla="*/ 1166191 h 1166191"/>
                <a:gd name="connsiteX3" fmla="*/ 384314 w 477079"/>
                <a:gd name="connsiteY3" fmla="*/ 649356 h 1166191"/>
                <a:gd name="connsiteX0" fmla="*/ 477079 w 477079"/>
                <a:gd name="connsiteY0" fmla="*/ 357808 h 1051327"/>
                <a:gd name="connsiteX1" fmla="*/ 0 w 477079"/>
                <a:gd name="connsiteY1" fmla="*/ 0 h 1051327"/>
                <a:gd name="connsiteX2" fmla="*/ 13253 w 477079"/>
                <a:gd name="connsiteY2" fmla="*/ 1051327 h 1051327"/>
                <a:gd name="connsiteX3" fmla="*/ 384314 w 477079"/>
                <a:gd name="connsiteY3" fmla="*/ 649356 h 105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79" h="1051327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6BEDD3-2381-F342-8772-EF22B2DD6391}"/>
                </a:ext>
              </a:extLst>
            </p:cNvPr>
            <p:cNvGrpSpPr/>
            <p:nvPr/>
          </p:nvGrpSpPr>
          <p:grpSpPr>
            <a:xfrm>
              <a:off x="404194" y="2544417"/>
              <a:ext cx="3379301" cy="1368152"/>
              <a:chOff x="404194" y="2544417"/>
              <a:chExt cx="3379301" cy="13681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0EA35A-16E9-6647-B826-0BDF18B31CE6}"/>
                  </a:ext>
                </a:extLst>
              </p:cNvPr>
              <p:cNvSpPr/>
              <p:nvPr/>
            </p:nvSpPr>
            <p:spPr>
              <a:xfrm>
                <a:off x="450575" y="2849217"/>
                <a:ext cx="3180521" cy="1060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3A6087-C978-A74F-82FC-80BB9BB4CE42}"/>
                  </a:ext>
                </a:extLst>
              </p:cNvPr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ARP table in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A8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7ADA725-CF65-9446-A6E5-99769F3E8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324" y="3173896"/>
                <a:ext cx="31805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D1A36C2-C660-CC48-A801-8B13046993C8}"/>
                  </a:ext>
                </a:extLst>
              </p:cNvPr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IP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addr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275495-9FB2-BE4E-99AA-073302DC06EF}"/>
                  </a:ext>
                </a:extLst>
              </p:cNvPr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MAC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addr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C873D52-0E3A-984E-872F-2E5F1E49C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218" y="2849218"/>
                <a:ext cx="0" cy="10633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F3D9DE6-1B37-F249-9BD4-104B41CEF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0152" y="2848944"/>
                <a:ext cx="0" cy="1060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971A2F5-ACB5-294E-8846-0F74DE6EB747}"/>
                  </a:ext>
                </a:extLst>
              </p:cNvPr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TTL</a:t>
                </a:r>
              </a:p>
            </p:txBody>
          </p:sp>
        </p:grpSp>
      </p:grpSp>
      <p:sp>
        <p:nvSpPr>
          <p:cNvPr id="68" name="Rectangle 3">
            <a:extLst>
              <a:ext uri="{FF2B5EF4-FFF2-40B4-BE49-F238E27FC236}">
                <a16:creationId xmlns:a16="http://schemas.microsoft.com/office/drawing/2014/main" id="{3E190205-EEDA-4A4B-922E-882CB0024C81}"/>
              </a:ext>
            </a:extLst>
          </p:cNvPr>
          <p:cNvSpPr txBox="1">
            <a:spLocks noChangeArrowheads="1"/>
          </p:cNvSpPr>
          <p:nvPr/>
        </p:nvSpPr>
        <p:spPr>
          <a:xfrm>
            <a:off x="1049752" y="1211677"/>
            <a:ext cx="10068822" cy="946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A wants to send datagram to B</a:t>
            </a:r>
          </a:p>
          <a:p>
            <a:pPr marL="352425" marR="0" lvl="1" indent="-2349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MAC address not in A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ARP table, so A uses ARP to find B’s MAC address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3DE118-29AE-1147-9673-7A7F3BEC6EF7}"/>
              </a:ext>
            </a:extLst>
          </p:cNvPr>
          <p:cNvGrpSpPr/>
          <p:nvPr/>
        </p:nvGrpSpPr>
        <p:grpSpPr>
          <a:xfrm>
            <a:off x="1144656" y="5342636"/>
            <a:ext cx="4222474" cy="769441"/>
            <a:chOff x="689113" y="2308977"/>
            <a:chExt cx="4222474" cy="7694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30726C-A09E-6C44-A2D0-4B4AC64FB4B2}"/>
                </a:ext>
              </a:extLst>
            </p:cNvPr>
            <p:cNvSpPr txBox="1"/>
            <p:nvPr/>
          </p:nvSpPr>
          <p:spPr>
            <a:xfrm>
              <a:off x="1007166" y="2308977"/>
              <a:ext cx="39044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4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receives B’s reply, adds B entry into its local ARP table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4C3EBDD-DD28-4A4F-803C-BE09994DBBCE}"/>
                </a:ext>
              </a:extLst>
            </p:cNvPr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81A63FD-6640-2C4D-94F4-10E452F85558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7B0C99-1512-F84B-A71F-D0B8F31B18C6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E12D9A-FE4D-0A48-A641-DB2148309CA9}"/>
              </a:ext>
            </a:extLst>
          </p:cNvPr>
          <p:cNvGrpSpPr/>
          <p:nvPr/>
        </p:nvGrpSpPr>
        <p:grpSpPr>
          <a:xfrm>
            <a:off x="5367131" y="3970949"/>
            <a:ext cx="1637539" cy="741718"/>
            <a:chOff x="5367131" y="3866019"/>
            <a:chExt cx="1637539" cy="741718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8E8C1703-14D3-ED45-A5E7-3C816D2C6A36}"/>
                </a:ext>
              </a:extLst>
            </p:cNvPr>
            <p:cNvSpPr/>
            <p:nvPr/>
          </p:nvSpPr>
          <p:spPr>
            <a:xfrm rot="10800000">
              <a:off x="5367131" y="4187685"/>
              <a:ext cx="1060173" cy="172279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5" name="Group 201">
              <a:extLst>
                <a:ext uri="{FF2B5EF4-FFF2-40B4-BE49-F238E27FC236}">
                  <a16:creationId xmlns:a16="http://schemas.microsoft.com/office/drawing/2014/main" id="{84F90531-593C-9146-AEE5-BEFEDB4FC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17064" y="3866019"/>
              <a:ext cx="587606" cy="741718"/>
              <a:chOff x="375561" y="297711"/>
              <a:chExt cx="1252683" cy="213836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B8D2B43-252A-154B-B33F-48E245DE4C33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BCDE178B-CBB7-904E-8D77-3C5E1D8D1367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5F298EC-5C7C-804F-B1E9-F0A0E4E57C02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F39055-4138-5345-8C30-F70330025618}"/>
              </a:ext>
            </a:extLst>
          </p:cNvPr>
          <p:cNvGrpSpPr/>
          <p:nvPr/>
        </p:nvGrpSpPr>
        <p:grpSpPr>
          <a:xfrm>
            <a:off x="1217886" y="3923211"/>
            <a:ext cx="3224987" cy="523220"/>
            <a:chOff x="1217886" y="3818281"/>
            <a:chExt cx="3224987" cy="523220"/>
          </a:xfrm>
        </p:grpSpPr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1DADF13F-2D2F-5443-842A-4A233EADB7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7886" y="3818281"/>
              <a:ext cx="880369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137.196.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      7.14</a:t>
              </a:r>
            </a:p>
          </p:txBody>
        </p:sp>
        <p:sp>
          <p:nvSpPr>
            <p:cNvPr id="77" name="Text Box 27">
              <a:extLst>
                <a:ext uri="{FF2B5EF4-FFF2-40B4-BE49-F238E27FC236}">
                  <a16:creationId xmlns:a16="http://schemas.microsoft.com/office/drawing/2014/main" id="{82505451-0901-AA46-96C0-FED04AABFA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7388" y="3897795"/>
              <a:ext cx="17399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58-23-D7-FA-20-B0</a:t>
              </a:r>
            </a:p>
          </p:txBody>
        </p:sp>
        <p:sp>
          <p:nvSpPr>
            <p:cNvPr id="78" name="Text Box 27">
              <a:extLst>
                <a:ext uri="{FF2B5EF4-FFF2-40B4-BE49-F238E27FC236}">
                  <a16:creationId xmlns:a16="http://schemas.microsoft.com/office/drawing/2014/main" id="{ED5A362E-E35A-6241-9A98-218C818945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0049" y="3891169"/>
              <a:ext cx="48282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500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223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10130</TotalTime>
  <Words>3221</Words>
  <Application>Microsoft Macintosh PowerPoint</Application>
  <PresentationFormat>Widescreen</PresentationFormat>
  <Paragraphs>919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Calibri</vt:lpstr>
      <vt:lpstr>Calibri Light</vt:lpstr>
      <vt:lpstr>Comic Sans MS</vt:lpstr>
      <vt:lpstr>Gill Sans MT</vt:lpstr>
      <vt:lpstr>Tahoma</vt:lpstr>
      <vt:lpstr>Wingdings</vt:lpstr>
      <vt:lpstr>1_Office Theme</vt:lpstr>
      <vt:lpstr>2_Office Theme</vt:lpstr>
      <vt:lpstr>The Link Layer</vt:lpstr>
      <vt:lpstr>Link layer, LANs: roadmap</vt:lpstr>
      <vt:lpstr>MAC addresses</vt:lpstr>
      <vt:lpstr>MAC addresses</vt:lpstr>
      <vt:lpstr>MAC addresses</vt:lpstr>
      <vt:lpstr>ARP: address resolution protocol</vt:lpstr>
      <vt:lpstr>ARP protocol in action</vt:lpstr>
      <vt:lpstr>ARP protocol in action</vt:lpstr>
      <vt:lpstr>ARP protocol in action</vt:lpstr>
      <vt:lpstr>Routing to another subnet: addressing</vt:lpstr>
      <vt:lpstr>Routing to another subnet: addressing</vt:lpstr>
      <vt:lpstr>Routing to another subnet: addressing</vt:lpstr>
      <vt:lpstr>Routing to another subnet: addressing</vt:lpstr>
      <vt:lpstr>Routing to another subnet: addressing</vt:lpstr>
      <vt:lpstr>Routing to another subnet: addressing</vt:lpstr>
      <vt:lpstr>Link layer, LANs: roadmap</vt:lpstr>
      <vt:lpstr>Ethernet</vt:lpstr>
      <vt:lpstr>Ethernet: physical topology</vt:lpstr>
      <vt:lpstr>Ethernet frame structure</vt:lpstr>
      <vt:lpstr>Ethernet frame structure (more)</vt:lpstr>
      <vt:lpstr>Ethernet: unreliable, connectionless</vt:lpstr>
      <vt:lpstr>802.3 Ethernet standards: link &amp; physical layers</vt:lpstr>
      <vt:lpstr>Link layer, LANs: roadmap</vt:lpstr>
      <vt:lpstr>Ethernet switch</vt:lpstr>
      <vt:lpstr>Switch: multiple simultaneous transmissions</vt:lpstr>
      <vt:lpstr>Switch: multiple simultaneous transmissions</vt:lpstr>
      <vt:lpstr>Switch forwarding table</vt:lpstr>
      <vt:lpstr>Switch: self-learning</vt:lpstr>
      <vt:lpstr>Switch: frame filtering/forwarding</vt:lpstr>
      <vt:lpstr>Self-learning, forwarding: example</vt:lpstr>
      <vt:lpstr>Interconnecting switches</vt:lpstr>
      <vt:lpstr>Self-learning multi-switch example</vt:lpstr>
      <vt:lpstr>Small institutional network</vt:lpstr>
      <vt:lpstr>Switches vs. routers</vt:lpstr>
      <vt:lpstr>Link layer, LANs: roadmap</vt:lpstr>
      <vt:lpstr>Virtual LANs (VLANs): motivation</vt:lpstr>
      <vt:lpstr>Virtual LANs (VLANs): motivation</vt:lpstr>
      <vt:lpstr>Port-based VLANs</vt:lpstr>
      <vt:lpstr>Port-based VLANs</vt:lpstr>
      <vt:lpstr>VLANS spanning multiple switches</vt:lpstr>
      <vt:lpstr>802.1Q VLAN frame format</vt:lpstr>
      <vt:lpstr>Link Layer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James Kurose</cp:lastModifiedBy>
  <cp:revision>78</cp:revision>
  <dcterms:created xsi:type="dcterms:W3CDTF">2020-04-18T15:23:50Z</dcterms:created>
  <dcterms:modified xsi:type="dcterms:W3CDTF">2020-11-12T18:27:33Z</dcterms:modified>
</cp:coreProperties>
</file>